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8"/>
    <a:srgbClr val="FBC9F1"/>
    <a:srgbClr val="C1FBC2"/>
    <a:srgbClr val="CAF1F2"/>
    <a:srgbClr val="F2F292"/>
    <a:srgbClr val="EA9382"/>
    <a:srgbClr val="B3EF95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2237050" y="5842103"/>
            <a:ext cx="1817109" cy="8602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Charanga: developing ensemble skills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96837"/>
            <a:ext cx="6501273" cy="896657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Foxes Class Curriculum Overview—Summer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5: What do forces actually do?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05032" y="1646242"/>
            <a:ext cx="4023927" cy="23962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b="1" u="sng" dirty="0"/>
          </a:p>
          <a:p>
            <a:pPr algn="ctr"/>
            <a:r>
              <a:rPr lang="en-GB" sz="1400" b="1" u="sng" dirty="0"/>
              <a:t>Being Authors</a:t>
            </a:r>
          </a:p>
          <a:p>
            <a:pPr algn="ctr"/>
            <a:r>
              <a:rPr lang="en-GB" sz="1400" dirty="0"/>
              <a:t>Eye of the Storm– Narrative</a:t>
            </a:r>
          </a:p>
          <a:p>
            <a:pPr algn="ctr"/>
            <a:r>
              <a:rPr lang="en-GB" sz="1400" dirty="0"/>
              <a:t>Cracking contraptions – explanation </a:t>
            </a:r>
          </a:p>
          <a:p>
            <a:pPr algn="ctr"/>
            <a:r>
              <a:rPr lang="en-GB" sz="1400" dirty="0"/>
              <a:t>Free write with a picture – setting description</a:t>
            </a:r>
          </a:p>
          <a:p>
            <a:pPr algn="ctr"/>
            <a:r>
              <a:rPr lang="en-GB" sz="1400" b="1" u="sng" dirty="0"/>
              <a:t>Being Author Readers</a:t>
            </a:r>
          </a:p>
          <a:p>
            <a:pPr algn="ctr"/>
            <a:r>
              <a:rPr lang="en-GB" sz="1400" dirty="0"/>
              <a:t>SAT style questions</a:t>
            </a:r>
          </a:p>
          <a:p>
            <a:pPr algn="ctr"/>
            <a:r>
              <a:rPr lang="en-GB" sz="1400" b="1" dirty="0"/>
              <a:t>Comprehension Crushers: </a:t>
            </a:r>
          </a:p>
          <a:p>
            <a:pPr algn="ctr"/>
            <a:r>
              <a:rPr lang="en-GB" sz="1400" dirty="0"/>
              <a:t>The Ungrateful Snake </a:t>
            </a:r>
          </a:p>
          <a:p>
            <a:pPr algn="ctr"/>
            <a:r>
              <a:rPr lang="en-GB" sz="1400" dirty="0"/>
              <a:t>Physical Features of North America and Biomes of America </a:t>
            </a:r>
          </a:p>
          <a:p>
            <a:pPr algn="ctr"/>
            <a:endParaRPr lang="en-GB" sz="1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580384" y="4443380"/>
            <a:ext cx="4319514" cy="2259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Mini questions within our enquiry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 pulleys and gears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will my design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can I evaluate my machine?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580382" y="1589915"/>
            <a:ext cx="4236745" cy="24471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Mini questions within our enquiry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a force?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gravity?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air resistance?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water resistance?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is friction?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9058655" y="3715254"/>
            <a:ext cx="2846180" cy="14799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EMMANUEL – Christianity - what is the great significance of Eucharist in Christians? </a:t>
            </a:r>
          </a:p>
          <a:p>
            <a:pPr algn="ctr"/>
            <a:r>
              <a:rPr lang="en-GB" sz="1400" dirty="0"/>
              <a:t>SCARF – Being myself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978737" y="1319251"/>
            <a:ext cx="2999413" cy="19861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Area, perimeter and volume</a:t>
            </a:r>
          </a:p>
          <a:p>
            <a:pPr algn="ctr"/>
            <a:r>
              <a:rPr lang="en-GB" dirty="0"/>
              <a:t>Consolidation/ revision</a:t>
            </a:r>
          </a:p>
          <a:p>
            <a:pPr algn="ctr"/>
            <a:r>
              <a:rPr lang="en-GB" dirty="0"/>
              <a:t>Position and direction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60B8DB-657F-2ED4-6F8C-DB6057495FB3}"/>
              </a:ext>
            </a:extLst>
          </p:cNvPr>
          <p:cNvSpPr/>
          <p:nvPr/>
        </p:nvSpPr>
        <p:spPr>
          <a:xfrm>
            <a:off x="202765" y="5842103"/>
            <a:ext cx="1949885" cy="8224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Clothes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583816"/>
            <a:ext cx="4023928" cy="8303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Cricket – Led by Prime sports</a:t>
            </a:r>
          </a:p>
          <a:p>
            <a:pPr algn="ctr"/>
            <a:r>
              <a:rPr lang="en-GB" dirty="0"/>
              <a:t>Athletics/ swimming – Led by Teacher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49" y="1320698"/>
            <a:ext cx="4023927" cy="452283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4153925"/>
            <a:ext cx="4023928" cy="452283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88277E-8A73-5FD6-3C99-7F9646E66452}"/>
              </a:ext>
            </a:extLst>
          </p:cNvPr>
          <p:cNvSpPr/>
          <p:nvPr/>
        </p:nvSpPr>
        <p:spPr>
          <a:xfrm>
            <a:off x="213849" y="5537302"/>
            <a:ext cx="1938801" cy="452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Linguists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580383" y="4225683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Engineers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9063667" y="3396669"/>
            <a:ext cx="2846180" cy="49232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982642" y="1156372"/>
            <a:ext cx="3008231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580382" y="1401307"/>
            <a:ext cx="4236745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058653" y="5596007"/>
            <a:ext cx="2932220" cy="1068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TEACH COMPUTING </a:t>
            </a:r>
          </a:p>
          <a:p>
            <a:pPr algn="ctr"/>
            <a:r>
              <a:rPr lang="en-GB" sz="1400" dirty="0"/>
              <a:t>Programming A – selection in physical computing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058653" y="5288745"/>
            <a:ext cx="2932220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computer scientists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86" y="1797968"/>
            <a:ext cx="464869" cy="6673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E5D436-B756-8B97-E285-69D39D779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715" y="5306918"/>
            <a:ext cx="397000" cy="769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A4BA8C9-D245-2ED4-CF60-DB6304FAD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65" y="5919649"/>
            <a:ext cx="415147" cy="667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4834" y="2400915"/>
            <a:ext cx="434941" cy="84628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2237050" y="5514887"/>
            <a:ext cx="2000727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5853545"/>
            <a:ext cx="536035" cy="8374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70485" y="4289777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756" y="2657381"/>
            <a:ext cx="358556" cy="84716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514" y="4225683"/>
            <a:ext cx="388147" cy="6599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02FDD1F-FC8C-40F8-9818-362B056396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8268" y="2500270"/>
            <a:ext cx="438859" cy="8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0bb222ce32c8c2e9cd1ca1790acbe0d9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2e5e9dfc66a75b7c3c06b3a8dd241ee1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  <ds:schemaRef ds:uri="ed4955d7-7ab2-40bd-ba0e-eab04460a2cf"/>
    <ds:schemaRef ds:uri="e7848c33-1109-49c8-8997-73457e19e973"/>
  </ds:schemaRefs>
</ds:datastoreItem>
</file>

<file path=customXml/itemProps2.xml><?xml version="1.0" encoding="utf-8"?>
<ds:datastoreItem xmlns:ds="http://schemas.openxmlformats.org/officeDocument/2006/customXml" ds:itemID="{A582110E-10AF-43D6-852A-A5675946B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cc0b4-b3f4-4d4f-8ac6-f0fafbb6fc91"/>
    <ds:schemaRef ds:uri="e7848c33-1109-49c8-8997-73457e19e973"/>
    <ds:schemaRef ds:uri="bbebf8bf-e87e-47d4-b4c2-3e9f5ffefe7b"/>
    <ds:schemaRef ds:uri="ed4955d7-7ab2-40bd-ba0e-eab04460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14241</TotalTime>
  <Words>190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mccall</dc:creator>
  <cp:lastModifiedBy>Rebecca Crosse</cp:lastModifiedBy>
  <cp:revision>23</cp:revision>
  <dcterms:created xsi:type="dcterms:W3CDTF">2024-08-20T06:52:16Z</dcterms:created>
  <dcterms:modified xsi:type="dcterms:W3CDTF">2025-04-24T09:13:05Z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0x01010010A4CD698D6CF64990C75F19C854B11B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