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3F8"/>
    <a:srgbClr val="FBC9F1"/>
    <a:srgbClr val="C1FBC2"/>
    <a:srgbClr val="CAF1F2"/>
    <a:srgbClr val="F2F292"/>
    <a:srgbClr val="EA9382"/>
    <a:srgbClr val="B3EF95"/>
    <a:srgbClr val="90A8F4"/>
    <a:srgbClr val="9D74B0"/>
    <a:srgbClr val="FD8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4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66956-B9EB-48A4-AB2A-1ACBFEAB51B4}" type="datetimeFigureOut">
              <a:rPr lang="en-GB" smtClean="0"/>
              <a:t>19/02/2025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0BC7F-CA95-4F92-9CCF-944B0BFC5CD0}" type="slidenum">
              <a:rPr lang="en-GB" smtClean="0"/>
              <a:t>‹#›</a:t>
            </a:fld>
            <a:endParaRPr lang="en-GB"/>
          </a:p>
        </p:txBody>
      </p:sp>
    </p:spTree>
    <p:extLst>
      <p:ext uri="{BB962C8B-B14F-4D97-AF65-F5344CB8AC3E}">
        <p14:creationId xmlns:p14="http://schemas.microsoft.com/office/powerpoint/2010/main" val="968578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A0BC7F-CA95-4F92-9CCF-944B0BFC5CD0}" type="slidenum">
              <a:rPr lang="en-GB" smtClean="0"/>
              <a:t>1</a:t>
            </a:fld>
            <a:endParaRPr lang="en-GB"/>
          </a:p>
        </p:txBody>
      </p:sp>
    </p:spTree>
    <p:extLst>
      <p:ext uri="{BB962C8B-B14F-4D97-AF65-F5344CB8AC3E}">
        <p14:creationId xmlns:p14="http://schemas.microsoft.com/office/powerpoint/2010/main" val="205415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4921-E193-EC2E-4FC8-E49711E7676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2227774-AF56-6F1B-F5C1-BD91CF29E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96C0426-05ED-334D-33F2-29FDC254BB2A}"/>
              </a:ext>
            </a:extLst>
          </p:cNvPr>
          <p:cNvSpPr>
            <a:spLocks noGrp="1"/>
          </p:cNvSpPr>
          <p:nvPr>
            <p:ph type="dt" sz="half" idx="10"/>
          </p:nvPr>
        </p:nvSpPr>
        <p:spPr/>
        <p:txBody>
          <a:bodyPr/>
          <a:lstStyle/>
          <a:p>
            <a:fld id="{A94BBD5F-3190-4F4E-8508-58F2C20E80CB}" type="datetimeFigureOut">
              <a:rPr lang="en-GB" smtClean="0"/>
              <a:t>19/02/2025</a:t>
            </a:fld>
            <a:endParaRPr lang="en-GB"/>
          </a:p>
        </p:txBody>
      </p:sp>
      <p:sp>
        <p:nvSpPr>
          <p:cNvPr id="5" name="Footer Placeholder 4">
            <a:extLst>
              <a:ext uri="{FF2B5EF4-FFF2-40B4-BE49-F238E27FC236}">
                <a16:creationId xmlns:a16="http://schemas.microsoft.com/office/drawing/2014/main" id="{F1509F84-E919-89D2-3707-50C5B1564C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981E82-81ED-07C7-3E9A-67B658059E6D}"/>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06077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2865-8B39-DEE2-CC43-02FB6A39A1E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7D921A5-3F8D-5E90-3E9F-8448DBEC34A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9C06AB6-584E-8AA4-D36B-55EFAA00E028}"/>
              </a:ext>
            </a:extLst>
          </p:cNvPr>
          <p:cNvSpPr>
            <a:spLocks noGrp="1"/>
          </p:cNvSpPr>
          <p:nvPr>
            <p:ph type="dt" sz="half" idx="10"/>
          </p:nvPr>
        </p:nvSpPr>
        <p:spPr/>
        <p:txBody>
          <a:bodyPr/>
          <a:lstStyle/>
          <a:p>
            <a:fld id="{A94BBD5F-3190-4F4E-8508-58F2C20E80CB}" type="datetimeFigureOut">
              <a:rPr lang="en-GB" smtClean="0"/>
              <a:t>19/02/2025</a:t>
            </a:fld>
            <a:endParaRPr lang="en-GB"/>
          </a:p>
        </p:txBody>
      </p:sp>
      <p:sp>
        <p:nvSpPr>
          <p:cNvPr id="5" name="Footer Placeholder 4">
            <a:extLst>
              <a:ext uri="{FF2B5EF4-FFF2-40B4-BE49-F238E27FC236}">
                <a16:creationId xmlns:a16="http://schemas.microsoft.com/office/drawing/2014/main" id="{45896C80-6B5A-2B88-0980-C9163020FB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592206-A522-A058-3498-180C257F7641}"/>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318573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AFF408-7133-7EC9-3C3D-3E8ECADAD8A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F65F701-0F74-0B7C-AF8E-AC71C29EF8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4813882-E36B-6ED1-6FA1-37F71B117419}"/>
              </a:ext>
            </a:extLst>
          </p:cNvPr>
          <p:cNvSpPr>
            <a:spLocks noGrp="1"/>
          </p:cNvSpPr>
          <p:nvPr>
            <p:ph type="dt" sz="half" idx="10"/>
          </p:nvPr>
        </p:nvSpPr>
        <p:spPr/>
        <p:txBody>
          <a:bodyPr/>
          <a:lstStyle/>
          <a:p>
            <a:fld id="{A94BBD5F-3190-4F4E-8508-58F2C20E80CB}" type="datetimeFigureOut">
              <a:rPr lang="en-GB" smtClean="0"/>
              <a:t>19/02/2025</a:t>
            </a:fld>
            <a:endParaRPr lang="en-GB"/>
          </a:p>
        </p:txBody>
      </p:sp>
      <p:sp>
        <p:nvSpPr>
          <p:cNvPr id="5" name="Footer Placeholder 4">
            <a:extLst>
              <a:ext uri="{FF2B5EF4-FFF2-40B4-BE49-F238E27FC236}">
                <a16:creationId xmlns:a16="http://schemas.microsoft.com/office/drawing/2014/main" id="{66F71347-7FC7-3911-E62D-4595E35D9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3E265-7E4C-3ECD-44E1-112A46563438}"/>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00804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DE0C9-13BC-57F1-7845-98B5D978CFE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2D606AC-C4FF-F5C1-EE11-5C81E08F33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C72763-F968-30CF-2C9E-900D4D89D52A}"/>
              </a:ext>
            </a:extLst>
          </p:cNvPr>
          <p:cNvSpPr>
            <a:spLocks noGrp="1"/>
          </p:cNvSpPr>
          <p:nvPr>
            <p:ph type="dt" sz="half" idx="10"/>
          </p:nvPr>
        </p:nvSpPr>
        <p:spPr/>
        <p:txBody>
          <a:bodyPr/>
          <a:lstStyle/>
          <a:p>
            <a:fld id="{A94BBD5F-3190-4F4E-8508-58F2C20E80CB}" type="datetimeFigureOut">
              <a:rPr lang="en-GB" smtClean="0"/>
              <a:t>19/02/2025</a:t>
            </a:fld>
            <a:endParaRPr lang="en-GB"/>
          </a:p>
        </p:txBody>
      </p:sp>
      <p:sp>
        <p:nvSpPr>
          <p:cNvPr id="5" name="Footer Placeholder 4">
            <a:extLst>
              <a:ext uri="{FF2B5EF4-FFF2-40B4-BE49-F238E27FC236}">
                <a16:creationId xmlns:a16="http://schemas.microsoft.com/office/drawing/2014/main" id="{86465905-5082-4234-8C2C-E22BB0574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1A05BE-EAEA-795F-2A45-7CE1029C784F}"/>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82262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37B8-8DEC-F11A-D86B-B2FA4D364F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B2723CC-A009-CD41-7AD4-EC87114A0B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8981B4B-A001-BE94-36C0-D2F23B731D41}"/>
              </a:ext>
            </a:extLst>
          </p:cNvPr>
          <p:cNvSpPr>
            <a:spLocks noGrp="1"/>
          </p:cNvSpPr>
          <p:nvPr>
            <p:ph type="dt" sz="half" idx="10"/>
          </p:nvPr>
        </p:nvSpPr>
        <p:spPr/>
        <p:txBody>
          <a:bodyPr/>
          <a:lstStyle/>
          <a:p>
            <a:fld id="{A94BBD5F-3190-4F4E-8508-58F2C20E80CB}" type="datetimeFigureOut">
              <a:rPr lang="en-GB" smtClean="0"/>
              <a:t>19/02/2025</a:t>
            </a:fld>
            <a:endParaRPr lang="en-GB"/>
          </a:p>
        </p:txBody>
      </p:sp>
      <p:sp>
        <p:nvSpPr>
          <p:cNvPr id="5" name="Footer Placeholder 4">
            <a:extLst>
              <a:ext uri="{FF2B5EF4-FFF2-40B4-BE49-F238E27FC236}">
                <a16:creationId xmlns:a16="http://schemas.microsoft.com/office/drawing/2014/main" id="{008BAA4F-8A2A-0EA9-F29D-B9EAE55328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07611C-21BD-1F1B-03CE-CD8BB913F879}"/>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46580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7EF8-96E5-1D12-4EF9-66EC5C3781E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0B1D143-E498-5013-AD53-678F8A04141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8B9F0E9-F2E5-CDF5-6A37-A9A69AA6BE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6F96293-5F79-5463-83EC-ADE6CEE2B066}"/>
              </a:ext>
            </a:extLst>
          </p:cNvPr>
          <p:cNvSpPr>
            <a:spLocks noGrp="1"/>
          </p:cNvSpPr>
          <p:nvPr>
            <p:ph type="dt" sz="half" idx="10"/>
          </p:nvPr>
        </p:nvSpPr>
        <p:spPr/>
        <p:txBody>
          <a:bodyPr/>
          <a:lstStyle/>
          <a:p>
            <a:fld id="{A94BBD5F-3190-4F4E-8508-58F2C20E80CB}" type="datetimeFigureOut">
              <a:rPr lang="en-GB" smtClean="0"/>
              <a:t>19/02/2025</a:t>
            </a:fld>
            <a:endParaRPr lang="en-GB"/>
          </a:p>
        </p:txBody>
      </p:sp>
      <p:sp>
        <p:nvSpPr>
          <p:cNvPr id="6" name="Footer Placeholder 5">
            <a:extLst>
              <a:ext uri="{FF2B5EF4-FFF2-40B4-BE49-F238E27FC236}">
                <a16:creationId xmlns:a16="http://schemas.microsoft.com/office/drawing/2014/main" id="{6D4657F3-02CF-79D2-4857-8CD3DDA58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BEEEA4-741E-E092-4ED6-84E7425F59A1}"/>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50714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719D4-1C9A-7A1D-72B4-1C0C5DE8617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CDA8A5D-C72F-A06A-1625-3492A1487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8AA4ED-CCBC-45CF-361B-68B4DB30FA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9AA0C05-74B3-0E4C-6FDA-3FBE333810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CA0616-006A-6628-EAD2-185ED8D47F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7B172D-16AE-3BB1-59F2-736353A694C4}"/>
              </a:ext>
            </a:extLst>
          </p:cNvPr>
          <p:cNvSpPr>
            <a:spLocks noGrp="1"/>
          </p:cNvSpPr>
          <p:nvPr>
            <p:ph type="dt" sz="half" idx="10"/>
          </p:nvPr>
        </p:nvSpPr>
        <p:spPr/>
        <p:txBody>
          <a:bodyPr/>
          <a:lstStyle/>
          <a:p>
            <a:fld id="{A94BBD5F-3190-4F4E-8508-58F2C20E80CB}" type="datetimeFigureOut">
              <a:rPr lang="en-GB" smtClean="0"/>
              <a:t>19/02/2025</a:t>
            </a:fld>
            <a:endParaRPr lang="en-GB"/>
          </a:p>
        </p:txBody>
      </p:sp>
      <p:sp>
        <p:nvSpPr>
          <p:cNvPr id="8" name="Footer Placeholder 7">
            <a:extLst>
              <a:ext uri="{FF2B5EF4-FFF2-40B4-BE49-F238E27FC236}">
                <a16:creationId xmlns:a16="http://schemas.microsoft.com/office/drawing/2014/main" id="{9BD1F42D-9357-99EF-EDA0-4551FE5FB9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844915-C979-DFA4-7786-9C569BCC6DD3}"/>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64165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2537-E9DE-CA47-D1A5-AECB06980B6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6630220-1245-33A2-6E8F-27799CAD61DF}"/>
              </a:ext>
            </a:extLst>
          </p:cNvPr>
          <p:cNvSpPr>
            <a:spLocks noGrp="1"/>
          </p:cNvSpPr>
          <p:nvPr>
            <p:ph type="dt" sz="half" idx="10"/>
          </p:nvPr>
        </p:nvSpPr>
        <p:spPr/>
        <p:txBody>
          <a:bodyPr/>
          <a:lstStyle/>
          <a:p>
            <a:fld id="{A94BBD5F-3190-4F4E-8508-58F2C20E80CB}" type="datetimeFigureOut">
              <a:rPr lang="en-GB" smtClean="0"/>
              <a:t>19/02/2025</a:t>
            </a:fld>
            <a:endParaRPr lang="en-GB"/>
          </a:p>
        </p:txBody>
      </p:sp>
      <p:sp>
        <p:nvSpPr>
          <p:cNvPr id="4" name="Footer Placeholder 3">
            <a:extLst>
              <a:ext uri="{FF2B5EF4-FFF2-40B4-BE49-F238E27FC236}">
                <a16:creationId xmlns:a16="http://schemas.microsoft.com/office/drawing/2014/main" id="{084B37E7-1E80-FFFA-986D-77A734F867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926480-6A70-FEEA-2F84-B68CC82D67CD}"/>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80107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BB695A-FA33-F067-0BBB-FD931C26FAF8}"/>
              </a:ext>
            </a:extLst>
          </p:cNvPr>
          <p:cNvSpPr>
            <a:spLocks noGrp="1"/>
          </p:cNvSpPr>
          <p:nvPr>
            <p:ph type="dt" sz="half" idx="10"/>
          </p:nvPr>
        </p:nvSpPr>
        <p:spPr/>
        <p:txBody>
          <a:bodyPr/>
          <a:lstStyle/>
          <a:p>
            <a:fld id="{A94BBD5F-3190-4F4E-8508-58F2C20E80CB}" type="datetimeFigureOut">
              <a:rPr lang="en-GB" smtClean="0"/>
              <a:t>19/02/2025</a:t>
            </a:fld>
            <a:endParaRPr lang="en-GB"/>
          </a:p>
        </p:txBody>
      </p:sp>
      <p:sp>
        <p:nvSpPr>
          <p:cNvPr id="3" name="Footer Placeholder 2">
            <a:extLst>
              <a:ext uri="{FF2B5EF4-FFF2-40B4-BE49-F238E27FC236}">
                <a16:creationId xmlns:a16="http://schemas.microsoft.com/office/drawing/2014/main" id="{8B6C2FFE-01DC-EEA4-5738-5631725055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FE660D-642F-4EE1-242B-74692464EF69}"/>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61597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D786-1B5C-86C8-E0C3-C6EE74DF8E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A7CED0B-C312-CD38-EBF2-A1F409506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1D29937-C8CB-55B2-CA80-3B2EAA465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B836EA-628B-0022-E72A-A7CC2058DC91}"/>
              </a:ext>
            </a:extLst>
          </p:cNvPr>
          <p:cNvSpPr>
            <a:spLocks noGrp="1"/>
          </p:cNvSpPr>
          <p:nvPr>
            <p:ph type="dt" sz="half" idx="10"/>
          </p:nvPr>
        </p:nvSpPr>
        <p:spPr/>
        <p:txBody>
          <a:bodyPr/>
          <a:lstStyle/>
          <a:p>
            <a:fld id="{A94BBD5F-3190-4F4E-8508-58F2C20E80CB}" type="datetimeFigureOut">
              <a:rPr lang="en-GB" smtClean="0"/>
              <a:t>19/02/2025</a:t>
            </a:fld>
            <a:endParaRPr lang="en-GB"/>
          </a:p>
        </p:txBody>
      </p:sp>
      <p:sp>
        <p:nvSpPr>
          <p:cNvPr id="6" name="Footer Placeholder 5">
            <a:extLst>
              <a:ext uri="{FF2B5EF4-FFF2-40B4-BE49-F238E27FC236}">
                <a16:creationId xmlns:a16="http://schemas.microsoft.com/office/drawing/2014/main" id="{8EB50F9D-D529-BC6B-2B5C-639F42838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A69A49-10B0-63F8-8071-4F2A7EE856D4}"/>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89498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BFD2-832F-DD0A-DD07-B25DF6902F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4B65DDD-A841-539D-CF2B-49799CD99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99A77E-5B20-099D-B021-B4204BF7D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6BC533-41A7-8114-59C6-9D4C83E28851}"/>
              </a:ext>
            </a:extLst>
          </p:cNvPr>
          <p:cNvSpPr>
            <a:spLocks noGrp="1"/>
          </p:cNvSpPr>
          <p:nvPr>
            <p:ph type="dt" sz="half" idx="10"/>
          </p:nvPr>
        </p:nvSpPr>
        <p:spPr/>
        <p:txBody>
          <a:bodyPr/>
          <a:lstStyle/>
          <a:p>
            <a:fld id="{A94BBD5F-3190-4F4E-8508-58F2C20E80CB}" type="datetimeFigureOut">
              <a:rPr lang="en-GB" smtClean="0"/>
              <a:t>19/02/2025</a:t>
            </a:fld>
            <a:endParaRPr lang="en-GB"/>
          </a:p>
        </p:txBody>
      </p:sp>
      <p:sp>
        <p:nvSpPr>
          <p:cNvPr id="6" name="Footer Placeholder 5">
            <a:extLst>
              <a:ext uri="{FF2B5EF4-FFF2-40B4-BE49-F238E27FC236}">
                <a16:creationId xmlns:a16="http://schemas.microsoft.com/office/drawing/2014/main" id="{13F245EA-97AE-4664-2362-D30E0AA213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7249B7-A75A-C155-09BD-6EBEA00D2608}"/>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14613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AF87A5-EB18-EC2E-60AA-0B6B92DD84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FFF2510-2536-19C3-831A-B00233EA0A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D34797-C8B4-3AA1-8E0A-EB444CD76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4BBD5F-3190-4F4E-8508-58F2C20E80CB}" type="datetimeFigureOut">
              <a:rPr lang="en-GB" smtClean="0"/>
              <a:t>19/02/2025</a:t>
            </a:fld>
            <a:endParaRPr lang="en-GB"/>
          </a:p>
        </p:txBody>
      </p:sp>
      <p:sp>
        <p:nvSpPr>
          <p:cNvPr id="5" name="Footer Placeholder 4">
            <a:extLst>
              <a:ext uri="{FF2B5EF4-FFF2-40B4-BE49-F238E27FC236}">
                <a16:creationId xmlns:a16="http://schemas.microsoft.com/office/drawing/2014/main" id="{EC4F68CD-5FE8-FC15-C20A-F1526931EC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ED682D1-AD7A-22B2-6098-25165AC7E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8E7983-E5F8-4F52-BC25-1573CA606A8E}" type="slidenum">
              <a:rPr lang="en-GB" smtClean="0"/>
              <a:t>‹#›</a:t>
            </a:fld>
            <a:endParaRPr lang="en-GB"/>
          </a:p>
        </p:txBody>
      </p:sp>
    </p:spTree>
    <p:extLst>
      <p:ext uri="{BB962C8B-B14F-4D97-AF65-F5344CB8AC3E}">
        <p14:creationId xmlns:p14="http://schemas.microsoft.com/office/powerpoint/2010/main" val="1103319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4DF72CA4-445D-0A0C-DB0B-A38A98E81245}"/>
              </a:ext>
            </a:extLst>
          </p:cNvPr>
          <p:cNvSpPr/>
          <p:nvPr/>
        </p:nvSpPr>
        <p:spPr>
          <a:xfrm>
            <a:off x="7237224" y="5589316"/>
            <a:ext cx="2263862" cy="10916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Exploring a variety of musical instruments.</a:t>
            </a:r>
          </a:p>
        </p:txBody>
      </p:sp>
      <p:sp>
        <p:nvSpPr>
          <p:cNvPr id="20" name="Rectangle: Rounded Corners 19">
            <a:extLst>
              <a:ext uri="{FF2B5EF4-FFF2-40B4-BE49-F238E27FC236}">
                <a16:creationId xmlns:a16="http://schemas.microsoft.com/office/drawing/2014/main" id="{D4FB46BE-741C-E009-A18F-78B2C3EEDCCE}"/>
              </a:ext>
            </a:extLst>
          </p:cNvPr>
          <p:cNvSpPr/>
          <p:nvPr/>
        </p:nvSpPr>
        <p:spPr>
          <a:xfrm>
            <a:off x="3816941" y="5665053"/>
            <a:ext cx="3148751" cy="10158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p>
          <a:p>
            <a:pPr algn="ctr"/>
            <a:r>
              <a:rPr lang="en-GB" sz="1500" dirty="0"/>
              <a:t>We will be making and illustrating our own books and stories.</a:t>
            </a:r>
          </a:p>
        </p:txBody>
      </p:sp>
      <p:sp>
        <p:nvSpPr>
          <p:cNvPr id="4" name="AutoShape 2">
            <a:extLst>
              <a:ext uri="{FF2B5EF4-FFF2-40B4-BE49-F238E27FC236}">
                <a16:creationId xmlns:a16="http://schemas.microsoft.com/office/drawing/2014/main" id="{872A4734-0D03-5AFA-1A5A-1B355B838E86}"/>
              </a:ext>
            </a:extLst>
          </p:cNvPr>
          <p:cNvSpPr>
            <a:spLocks noChangeArrowheads="1"/>
          </p:cNvSpPr>
          <p:nvPr/>
        </p:nvSpPr>
        <p:spPr bwMode="auto">
          <a:xfrm>
            <a:off x="5761703" y="96838"/>
            <a:ext cx="6216445" cy="748736"/>
          </a:xfrm>
          <a:prstGeom prst="roundRect">
            <a:avLst>
              <a:gd name="adj" fmla="val 16667"/>
            </a:avLst>
          </a:prstGeom>
          <a:solidFill>
            <a:srgbClr val="FDE3F8"/>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dirty="0">
                <a:solidFill>
                  <a:srgbClr val="000000"/>
                </a:solidFill>
                <a:latin typeface="Calibri" panose="020F0502020204030204" pitchFamily="34" charset="0"/>
              </a:rPr>
              <a:t>Hedgehogs</a:t>
            </a:r>
            <a:r>
              <a:rPr kumimoji="0" lang="en-GB" altLang="en-US" sz="1800" b="0" i="0" u="none" strike="noStrike" cap="none" normalizeH="0" baseline="0" dirty="0">
                <a:ln>
                  <a:noFill/>
                </a:ln>
                <a:solidFill>
                  <a:srgbClr val="000000"/>
                </a:solidFill>
                <a:effectLst/>
                <a:latin typeface="Calibri" panose="020F0502020204030204" pitchFamily="34" charset="0"/>
              </a:rPr>
              <a:t> Class Curriculum Overview—</a:t>
            </a:r>
            <a:r>
              <a:rPr lang="en-GB" altLang="en-US" dirty="0">
                <a:solidFill>
                  <a:srgbClr val="000000"/>
                </a:solidFill>
                <a:latin typeface="Calibri" panose="020F0502020204030204" pitchFamily="34" charset="0"/>
              </a:rPr>
              <a:t>Spring 2</a:t>
            </a:r>
            <a:endParaRPr kumimoji="0" lang="en-GB" altLang="en-US" sz="180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Calibri" panose="020F0502020204030204" pitchFamily="34" charset="0"/>
              </a:rPr>
              <a:t>Enquiry: What stories do we know?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FA054227-91C1-5581-F42F-28ECEB51A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52" y="96838"/>
            <a:ext cx="5001618" cy="11845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Rounded Corners 4">
            <a:extLst>
              <a:ext uri="{FF2B5EF4-FFF2-40B4-BE49-F238E27FC236}">
                <a16:creationId xmlns:a16="http://schemas.microsoft.com/office/drawing/2014/main" id="{90B4510D-88AF-CD96-FEE4-894EC606AAE7}"/>
              </a:ext>
            </a:extLst>
          </p:cNvPr>
          <p:cNvSpPr/>
          <p:nvPr/>
        </p:nvSpPr>
        <p:spPr>
          <a:xfrm>
            <a:off x="213850" y="1305948"/>
            <a:ext cx="3354487" cy="34626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We will be sharing our favourite books and stories and finding out what stories other people like too. There will be opportunities for adults to come and read to us and for us to re-tell stories with other children too. We will make story baskets to share. </a:t>
            </a:r>
            <a:endParaRPr lang="en-GB" sz="1600" dirty="0"/>
          </a:p>
        </p:txBody>
      </p:sp>
      <p:sp>
        <p:nvSpPr>
          <p:cNvPr id="6" name="Rectangle: Rounded Corners 5">
            <a:extLst>
              <a:ext uri="{FF2B5EF4-FFF2-40B4-BE49-F238E27FC236}">
                <a16:creationId xmlns:a16="http://schemas.microsoft.com/office/drawing/2014/main" id="{42C3F9F3-3379-36C4-D4A6-3B426DCAAB4B}"/>
              </a:ext>
            </a:extLst>
          </p:cNvPr>
          <p:cNvSpPr/>
          <p:nvPr/>
        </p:nvSpPr>
        <p:spPr>
          <a:xfrm>
            <a:off x="4104963" y="3327967"/>
            <a:ext cx="4319515" cy="18848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sharing stories that are old favourites or ones our mummies and daddies used to like when they were young. We will talk about why some stories are very old and why we still love them today.</a:t>
            </a:r>
          </a:p>
        </p:txBody>
      </p:sp>
      <p:sp>
        <p:nvSpPr>
          <p:cNvPr id="7" name="Rectangle: Rounded Corners 6">
            <a:extLst>
              <a:ext uri="{FF2B5EF4-FFF2-40B4-BE49-F238E27FC236}">
                <a16:creationId xmlns:a16="http://schemas.microsoft.com/office/drawing/2014/main" id="{25F34DE7-4D2C-AE94-E97D-5E11E45BDCE1}"/>
              </a:ext>
            </a:extLst>
          </p:cNvPr>
          <p:cNvSpPr/>
          <p:nvPr/>
        </p:nvSpPr>
        <p:spPr>
          <a:xfrm>
            <a:off x="4108193" y="1472296"/>
            <a:ext cx="4328330" cy="19567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finding out about how our school changes in the Spring.</a:t>
            </a:r>
          </a:p>
          <a:p>
            <a:pPr algn="ctr"/>
            <a:r>
              <a:rPr lang="en-GB" sz="1600" dirty="0"/>
              <a:t>As part of our enquiry we will be </a:t>
            </a:r>
          </a:p>
          <a:p>
            <a:pPr algn="ctr"/>
            <a:r>
              <a:rPr lang="en-GB" sz="1600" dirty="0"/>
              <a:t>finding out about how plants grow.   </a:t>
            </a:r>
          </a:p>
        </p:txBody>
      </p:sp>
      <p:sp>
        <p:nvSpPr>
          <p:cNvPr id="8" name="Rectangle: Rounded Corners 7">
            <a:extLst>
              <a:ext uri="{FF2B5EF4-FFF2-40B4-BE49-F238E27FC236}">
                <a16:creationId xmlns:a16="http://schemas.microsoft.com/office/drawing/2014/main" id="{5ADE5355-91FB-0AD4-5C45-0A23D6C0E693}"/>
              </a:ext>
            </a:extLst>
          </p:cNvPr>
          <p:cNvSpPr/>
          <p:nvPr/>
        </p:nvSpPr>
        <p:spPr>
          <a:xfrm>
            <a:off x="8770749" y="4137662"/>
            <a:ext cx="3256949" cy="11383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latin typeface="+mj-lt"/>
              </a:rPr>
              <a:t>We will be learning about responsibility and what it means. We will also be sharing the Easter story.</a:t>
            </a:r>
            <a:endParaRPr lang="en-GB" sz="1500" dirty="0">
              <a:effectLst/>
              <a:latin typeface="+mj-lt"/>
              <a:ea typeface="Times New Roman" panose="02020603050405020304" pitchFamily="18" charset="0"/>
            </a:endParaRPr>
          </a:p>
          <a:p>
            <a:pPr algn="ctr"/>
            <a:endParaRPr lang="en-GB" sz="1600" dirty="0"/>
          </a:p>
        </p:txBody>
      </p:sp>
      <p:sp>
        <p:nvSpPr>
          <p:cNvPr id="9" name="Rectangle: Rounded Corners 8">
            <a:extLst>
              <a:ext uri="{FF2B5EF4-FFF2-40B4-BE49-F238E27FC236}">
                <a16:creationId xmlns:a16="http://schemas.microsoft.com/office/drawing/2014/main" id="{56BCAF80-3D21-36F3-86A5-26AC5F32B4DA}"/>
              </a:ext>
            </a:extLst>
          </p:cNvPr>
          <p:cNvSpPr/>
          <p:nvPr/>
        </p:nvSpPr>
        <p:spPr>
          <a:xfrm>
            <a:off x="8721201" y="1113460"/>
            <a:ext cx="3256950" cy="24716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using our knowledge of mathematics to show what we know about numbers, counting and understanding amounts working within 10 </a:t>
            </a:r>
          </a:p>
          <a:p>
            <a:pPr algn="ctr"/>
            <a:r>
              <a:rPr lang="en-GB" sz="1600" dirty="0"/>
              <a:t>and extending to 20.</a:t>
            </a:r>
          </a:p>
        </p:txBody>
      </p:sp>
      <p:sp>
        <p:nvSpPr>
          <p:cNvPr id="10" name="Rectangle: Rounded Corners 9">
            <a:extLst>
              <a:ext uri="{FF2B5EF4-FFF2-40B4-BE49-F238E27FC236}">
                <a16:creationId xmlns:a16="http://schemas.microsoft.com/office/drawing/2014/main" id="{A860B8DB-657F-2ED4-6F8C-DB6057495FB3}"/>
              </a:ext>
            </a:extLst>
          </p:cNvPr>
          <p:cNvSpPr/>
          <p:nvPr/>
        </p:nvSpPr>
        <p:spPr>
          <a:xfrm>
            <a:off x="213849" y="5842103"/>
            <a:ext cx="3256937" cy="8224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Joining in with singing and rhyming.</a:t>
            </a:r>
          </a:p>
        </p:txBody>
      </p:sp>
      <p:sp>
        <p:nvSpPr>
          <p:cNvPr id="11" name="Rectangle: Rounded Corners 10">
            <a:extLst>
              <a:ext uri="{FF2B5EF4-FFF2-40B4-BE49-F238E27FC236}">
                <a16:creationId xmlns:a16="http://schemas.microsoft.com/office/drawing/2014/main" id="{DA8E0F6D-8BCF-5308-41F1-F335C490DEFD}"/>
              </a:ext>
            </a:extLst>
          </p:cNvPr>
          <p:cNvSpPr/>
          <p:nvPr/>
        </p:nvSpPr>
        <p:spPr>
          <a:xfrm>
            <a:off x="213849" y="4063179"/>
            <a:ext cx="3256937" cy="14109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p>
          <a:p>
            <a:pPr algn="ctr"/>
            <a:r>
              <a:rPr lang="en-GB" sz="1500" dirty="0"/>
              <a:t>Taking part in class PE sessions focusing on games and visiting sports coaches learning invasion and tagging games.</a:t>
            </a:r>
          </a:p>
        </p:txBody>
      </p:sp>
      <p:sp>
        <p:nvSpPr>
          <p:cNvPr id="12" name="Rectangle: Rounded Corners 11">
            <a:extLst>
              <a:ext uri="{FF2B5EF4-FFF2-40B4-BE49-F238E27FC236}">
                <a16:creationId xmlns:a16="http://schemas.microsoft.com/office/drawing/2014/main" id="{443EA6C6-784C-016C-A32D-288FF7A07689}"/>
              </a:ext>
            </a:extLst>
          </p:cNvPr>
          <p:cNvSpPr/>
          <p:nvPr/>
        </p:nvSpPr>
        <p:spPr>
          <a:xfrm>
            <a:off x="213850" y="1320698"/>
            <a:ext cx="3354487" cy="452283"/>
          </a:xfrm>
          <a:prstGeom prst="roundRect">
            <a:avLst/>
          </a:prstGeom>
          <a:solidFill>
            <a:srgbClr val="FD87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Authors and Readers</a:t>
            </a:r>
          </a:p>
        </p:txBody>
      </p:sp>
      <p:sp>
        <p:nvSpPr>
          <p:cNvPr id="14" name="Rectangle: Rounded Corners 13">
            <a:extLst>
              <a:ext uri="{FF2B5EF4-FFF2-40B4-BE49-F238E27FC236}">
                <a16:creationId xmlns:a16="http://schemas.microsoft.com/office/drawing/2014/main" id="{428BD0FB-2FD5-3BBD-2056-F9C10F51402F}"/>
              </a:ext>
            </a:extLst>
          </p:cNvPr>
          <p:cNvSpPr/>
          <p:nvPr/>
        </p:nvSpPr>
        <p:spPr>
          <a:xfrm>
            <a:off x="213849" y="3992613"/>
            <a:ext cx="3256937" cy="452283"/>
          </a:xfrm>
          <a:prstGeom prst="roundRect">
            <a:avLst/>
          </a:prstGeom>
          <a:solidFill>
            <a:srgbClr val="EA93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Athletes</a:t>
            </a:r>
          </a:p>
        </p:txBody>
      </p:sp>
      <p:sp>
        <p:nvSpPr>
          <p:cNvPr id="15" name="Rectangle: Rounded Corners 14">
            <a:extLst>
              <a:ext uri="{FF2B5EF4-FFF2-40B4-BE49-F238E27FC236}">
                <a16:creationId xmlns:a16="http://schemas.microsoft.com/office/drawing/2014/main" id="{8E88277E-8A73-5FD6-3C99-7F9646E66452}"/>
              </a:ext>
            </a:extLst>
          </p:cNvPr>
          <p:cNvSpPr/>
          <p:nvPr/>
        </p:nvSpPr>
        <p:spPr>
          <a:xfrm>
            <a:off x="213849" y="5537302"/>
            <a:ext cx="3256937" cy="45228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Linguists</a:t>
            </a:r>
          </a:p>
        </p:txBody>
      </p:sp>
      <p:sp>
        <p:nvSpPr>
          <p:cNvPr id="16" name="Rectangle: Rounded Corners 15">
            <a:extLst>
              <a:ext uri="{FF2B5EF4-FFF2-40B4-BE49-F238E27FC236}">
                <a16:creationId xmlns:a16="http://schemas.microsoft.com/office/drawing/2014/main" id="{C1AD3936-8C03-8DC8-24FD-BEB14E5E4EEB}"/>
              </a:ext>
            </a:extLst>
          </p:cNvPr>
          <p:cNvSpPr/>
          <p:nvPr/>
        </p:nvSpPr>
        <p:spPr>
          <a:xfrm>
            <a:off x="3798977" y="5368937"/>
            <a:ext cx="3148750" cy="504479"/>
          </a:xfrm>
          <a:prstGeom prst="roundRect">
            <a:avLst/>
          </a:prstGeom>
          <a:solidFill>
            <a:srgbClr val="B3EF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Artists and Engineers</a:t>
            </a:r>
          </a:p>
        </p:txBody>
      </p:sp>
      <p:sp>
        <p:nvSpPr>
          <p:cNvPr id="17" name="Rectangle: Rounded Corners 16">
            <a:extLst>
              <a:ext uri="{FF2B5EF4-FFF2-40B4-BE49-F238E27FC236}">
                <a16:creationId xmlns:a16="http://schemas.microsoft.com/office/drawing/2014/main" id="{5AE1EC41-4E38-1ED0-F9F7-2AFE3C76765A}"/>
              </a:ext>
            </a:extLst>
          </p:cNvPr>
          <p:cNvSpPr/>
          <p:nvPr/>
        </p:nvSpPr>
        <p:spPr>
          <a:xfrm>
            <a:off x="4104961" y="3113312"/>
            <a:ext cx="4319515" cy="465637"/>
          </a:xfrm>
          <a:prstGeom prst="roundRect">
            <a:avLst/>
          </a:prstGeom>
          <a:solidFill>
            <a:srgbClr val="90A8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Historians and Geographers</a:t>
            </a:r>
          </a:p>
        </p:txBody>
      </p:sp>
      <p:sp>
        <p:nvSpPr>
          <p:cNvPr id="18" name="Rectangle: Rounded Corners 17">
            <a:extLst>
              <a:ext uri="{FF2B5EF4-FFF2-40B4-BE49-F238E27FC236}">
                <a16:creationId xmlns:a16="http://schemas.microsoft.com/office/drawing/2014/main" id="{F57D2D8B-B03E-9A08-34C4-303D3B396BAD}"/>
              </a:ext>
            </a:extLst>
          </p:cNvPr>
          <p:cNvSpPr/>
          <p:nvPr/>
        </p:nvSpPr>
        <p:spPr>
          <a:xfrm>
            <a:off x="8770749" y="3592146"/>
            <a:ext cx="3256949" cy="492329"/>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Philosophers</a:t>
            </a:r>
          </a:p>
        </p:txBody>
      </p:sp>
      <p:sp>
        <p:nvSpPr>
          <p:cNvPr id="19" name="Rectangle: Rounded Corners 18">
            <a:extLst>
              <a:ext uri="{FF2B5EF4-FFF2-40B4-BE49-F238E27FC236}">
                <a16:creationId xmlns:a16="http://schemas.microsoft.com/office/drawing/2014/main" id="{F761A7A9-F914-0F93-B0F5-7ED1684E9A59}"/>
              </a:ext>
            </a:extLst>
          </p:cNvPr>
          <p:cNvSpPr/>
          <p:nvPr/>
        </p:nvSpPr>
        <p:spPr>
          <a:xfrm>
            <a:off x="8721201" y="925433"/>
            <a:ext cx="3256949" cy="48987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Mathematicians</a:t>
            </a:r>
          </a:p>
        </p:txBody>
      </p:sp>
      <p:sp>
        <p:nvSpPr>
          <p:cNvPr id="21" name="Rectangle: Rounded Corners 20">
            <a:extLst>
              <a:ext uri="{FF2B5EF4-FFF2-40B4-BE49-F238E27FC236}">
                <a16:creationId xmlns:a16="http://schemas.microsoft.com/office/drawing/2014/main" id="{AFCCAA88-EE1D-5CCE-E3C4-3854CB8D737E}"/>
              </a:ext>
            </a:extLst>
          </p:cNvPr>
          <p:cNvSpPr/>
          <p:nvPr/>
        </p:nvSpPr>
        <p:spPr>
          <a:xfrm>
            <a:off x="4101645" y="1200027"/>
            <a:ext cx="4328330" cy="45228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Scientists</a:t>
            </a:r>
          </a:p>
        </p:txBody>
      </p:sp>
      <p:sp>
        <p:nvSpPr>
          <p:cNvPr id="22" name="Rectangle: Rounded Corners 21">
            <a:extLst>
              <a:ext uri="{FF2B5EF4-FFF2-40B4-BE49-F238E27FC236}">
                <a16:creationId xmlns:a16="http://schemas.microsoft.com/office/drawing/2014/main" id="{0657BA76-C659-889D-D49F-E171824F1DF1}"/>
              </a:ext>
            </a:extLst>
          </p:cNvPr>
          <p:cNvSpPr/>
          <p:nvPr/>
        </p:nvSpPr>
        <p:spPr>
          <a:xfrm>
            <a:off x="9727011" y="5474109"/>
            <a:ext cx="2263862" cy="11904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Exploring logging on in the computer room and using Numbots.</a:t>
            </a:r>
          </a:p>
        </p:txBody>
      </p:sp>
      <p:sp>
        <p:nvSpPr>
          <p:cNvPr id="23" name="Rectangle: Rounded Corners 22">
            <a:extLst>
              <a:ext uri="{FF2B5EF4-FFF2-40B4-BE49-F238E27FC236}">
                <a16:creationId xmlns:a16="http://schemas.microsoft.com/office/drawing/2014/main" id="{8C34107D-7981-4BAE-CC97-15AE0D7E5F4A}"/>
              </a:ext>
            </a:extLst>
          </p:cNvPr>
          <p:cNvSpPr/>
          <p:nvPr/>
        </p:nvSpPr>
        <p:spPr>
          <a:xfrm>
            <a:off x="9727011" y="5212770"/>
            <a:ext cx="2263862" cy="452283"/>
          </a:xfrm>
          <a:prstGeom prst="roundRect">
            <a:avLst/>
          </a:prstGeom>
          <a:solidFill>
            <a:srgbClr val="F2F2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Being computer scientists</a:t>
            </a:r>
            <a:endParaRPr lang="en-GB" dirty="0">
              <a:solidFill>
                <a:sysClr val="windowText" lastClr="000000"/>
              </a:solidFill>
            </a:endParaRPr>
          </a:p>
        </p:txBody>
      </p:sp>
      <p:pic>
        <p:nvPicPr>
          <p:cNvPr id="27" name="Picture 26">
            <a:extLst>
              <a:ext uri="{FF2B5EF4-FFF2-40B4-BE49-F238E27FC236}">
                <a16:creationId xmlns:a16="http://schemas.microsoft.com/office/drawing/2014/main" id="{600B2695-CD53-D5FD-53C7-CB47E188C32D}"/>
              </a:ext>
            </a:extLst>
          </p:cNvPr>
          <p:cNvPicPr>
            <a:picLocks noChangeAspect="1"/>
          </p:cNvPicPr>
          <p:nvPr/>
        </p:nvPicPr>
        <p:blipFill>
          <a:blip r:embed="rId4"/>
          <a:stretch>
            <a:fillRect/>
          </a:stretch>
        </p:blipFill>
        <p:spPr>
          <a:xfrm>
            <a:off x="3420553" y="2079215"/>
            <a:ext cx="464869" cy="667331"/>
          </a:xfrm>
          <a:prstGeom prst="rect">
            <a:avLst/>
          </a:prstGeom>
        </p:spPr>
      </p:pic>
      <p:pic>
        <p:nvPicPr>
          <p:cNvPr id="29" name="Picture 28">
            <a:extLst>
              <a:ext uri="{FF2B5EF4-FFF2-40B4-BE49-F238E27FC236}">
                <a16:creationId xmlns:a16="http://schemas.microsoft.com/office/drawing/2014/main" id="{65E5D436-B756-8B97-E285-69D39D779AC2}"/>
              </a:ext>
            </a:extLst>
          </p:cNvPr>
          <p:cNvPicPr>
            <a:picLocks noChangeAspect="1"/>
          </p:cNvPicPr>
          <p:nvPr/>
        </p:nvPicPr>
        <p:blipFill>
          <a:blip r:embed="rId5"/>
          <a:stretch>
            <a:fillRect/>
          </a:stretch>
        </p:blipFill>
        <p:spPr>
          <a:xfrm>
            <a:off x="6754761" y="5861495"/>
            <a:ext cx="397000" cy="769187"/>
          </a:xfrm>
          <a:prstGeom prst="rect">
            <a:avLst/>
          </a:prstGeom>
        </p:spPr>
      </p:pic>
      <p:pic>
        <p:nvPicPr>
          <p:cNvPr id="31" name="Picture 30">
            <a:extLst>
              <a:ext uri="{FF2B5EF4-FFF2-40B4-BE49-F238E27FC236}">
                <a16:creationId xmlns:a16="http://schemas.microsoft.com/office/drawing/2014/main" id="{93CF064B-6D70-9BEE-319B-5974D6CD48A1}"/>
              </a:ext>
            </a:extLst>
          </p:cNvPr>
          <p:cNvPicPr>
            <a:picLocks noChangeAspect="1"/>
          </p:cNvPicPr>
          <p:nvPr/>
        </p:nvPicPr>
        <p:blipFill>
          <a:blip r:embed="rId6"/>
          <a:stretch>
            <a:fillRect/>
          </a:stretch>
        </p:blipFill>
        <p:spPr>
          <a:xfrm>
            <a:off x="8251490" y="4146140"/>
            <a:ext cx="519259" cy="955088"/>
          </a:xfrm>
          <a:prstGeom prst="rect">
            <a:avLst/>
          </a:prstGeom>
        </p:spPr>
      </p:pic>
      <p:pic>
        <p:nvPicPr>
          <p:cNvPr id="33" name="Picture 32">
            <a:extLst>
              <a:ext uri="{FF2B5EF4-FFF2-40B4-BE49-F238E27FC236}">
                <a16:creationId xmlns:a16="http://schemas.microsoft.com/office/drawing/2014/main" id="{D445CD54-E8C3-A2ED-0AE1-A5490A8B583C}"/>
              </a:ext>
            </a:extLst>
          </p:cNvPr>
          <p:cNvPicPr>
            <a:picLocks noChangeAspect="1"/>
          </p:cNvPicPr>
          <p:nvPr/>
        </p:nvPicPr>
        <p:blipFill>
          <a:blip r:embed="rId7"/>
          <a:stretch>
            <a:fillRect/>
          </a:stretch>
        </p:blipFill>
        <p:spPr>
          <a:xfrm>
            <a:off x="3781076" y="3914503"/>
            <a:ext cx="388146" cy="724479"/>
          </a:xfrm>
          <a:prstGeom prst="rect">
            <a:avLst/>
          </a:prstGeom>
        </p:spPr>
      </p:pic>
      <p:pic>
        <p:nvPicPr>
          <p:cNvPr id="35" name="Picture 34">
            <a:extLst>
              <a:ext uri="{FF2B5EF4-FFF2-40B4-BE49-F238E27FC236}">
                <a16:creationId xmlns:a16="http://schemas.microsoft.com/office/drawing/2014/main" id="{BA4BA8C9-D245-2ED4-CF60-DB6304FAD0D7}"/>
              </a:ext>
            </a:extLst>
          </p:cNvPr>
          <p:cNvPicPr>
            <a:picLocks noChangeAspect="1"/>
          </p:cNvPicPr>
          <p:nvPr/>
        </p:nvPicPr>
        <p:blipFill>
          <a:blip r:embed="rId8"/>
          <a:stretch>
            <a:fillRect/>
          </a:stretch>
        </p:blipFill>
        <p:spPr>
          <a:xfrm>
            <a:off x="3360764" y="6036460"/>
            <a:ext cx="415147" cy="667331"/>
          </a:xfrm>
          <a:prstGeom prst="rect">
            <a:avLst/>
          </a:prstGeom>
        </p:spPr>
      </p:pic>
      <p:pic>
        <p:nvPicPr>
          <p:cNvPr id="37" name="Picture 36">
            <a:extLst>
              <a:ext uri="{FF2B5EF4-FFF2-40B4-BE49-F238E27FC236}">
                <a16:creationId xmlns:a16="http://schemas.microsoft.com/office/drawing/2014/main" id="{C0C64B3D-9AE2-8917-FEFE-3BA3B07EE730}"/>
              </a:ext>
            </a:extLst>
          </p:cNvPr>
          <p:cNvPicPr>
            <a:picLocks noChangeAspect="1"/>
          </p:cNvPicPr>
          <p:nvPr/>
        </p:nvPicPr>
        <p:blipFill>
          <a:blip r:embed="rId9"/>
          <a:stretch>
            <a:fillRect/>
          </a:stretch>
        </p:blipFill>
        <p:spPr>
          <a:xfrm>
            <a:off x="11592757" y="2596353"/>
            <a:ext cx="434941" cy="846281"/>
          </a:xfrm>
          <a:prstGeom prst="rect">
            <a:avLst/>
          </a:prstGeom>
        </p:spPr>
      </p:pic>
      <p:pic>
        <p:nvPicPr>
          <p:cNvPr id="39" name="Picture 38">
            <a:extLst>
              <a:ext uri="{FF2B5EF4-FFF2-40B4-BE49-F238E27FC236}">
                <a16:creationId xmlns:a16="http://schemas.microsoft.com/office/drawing/2014/main" id="{AEA562D3-CA61-B8ED-6597-7B2552AE3914}"/>
              </a:ext>
            </a:extLst>
          </p:cNvPr>
          <p:cNvPicPr>
            <a:picLocks noChangeAspect="1"/>
          </p:cNvPicPr>
          <p:nvPr/>
        </p:nvPicPr>
        <p:blipFill>
          <a:blip r:embed="rId10"/>
          <a:stretch>
            <a:fillRect/>
          </a:stretch>
        </p:blipFill>
        <p:spPr>
          <a:xfrm>
            <a:off x="9349512" y="5793271"/>
            <a:ext cx="536035" cy="837411"/>
          </a:xfrm>
          <a:prstGeom prst="rect">
            <a:avLst/>
          </a:prstGeom>
        </p:spPr>
      </p:pic>
      <p:sp>
        <p:nvSpPr>
          <p:cNvPr id="42" name="Rectangle: Rounded Corners 41">
            <a:extLst>
              <a:ext uri="{FF2B5EF4-FFF2-40B4-BE49-F238E27FC236}">
                <a16:creationId xmlns:a16="http://schemas.microsoft.com/office/drawing/2014/main" id="{A81007ED-90DF-B4B3-9B26-154AA4E8972D}"/>
              </a:ext>
            </a:extLst>
          </p:cNvPr>
          <p:cNvSpPr/>
          <p:nvPr/>
        </p:nvSpPr>
        <p:spPr>
          <a:xfrm>
            <a:off x="7237224" y="5376047"/>
            <a:ext cx="2263862" cy="452283"/>
          </a:xfrm>
          <a:prstGeom prst="roundRect">
            <a:avLst/>
          </a:prstGeom>
          <a:solidFill>
            <a:srgbClr val="CAF1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 Musician</a:t>
            </a:r>
          </a:p>
        </p:txBody>
      </p:sp>
      <p:pic>
        <p:nvPicPr>
          <p:cNvPr id="44" name="Picture 43">
            <a:extLst>
              <a:ext uri="{FF2B5EF4-FFF2-40B4-BE49-F238E27FC236}">
                <a16:creationId xmlns:a16="http://schemas.microsoft.com/office/drawing/2014/main" id="{14D7230C-5012-7FF1-ADB6-F2F5AF759C1D}"/>
              </a:ext>
            </a:extLst>
          </p:cNvPr>
          <p:cNvPicPr>
            <a:picLocks noChangeAspect="1"/>
          </p:cNvPicPr>
          <p:nvPr/>
        </p:nvPicPr>
        <p:blipFill>
          <a:blip r:embed="rId11"/>
          <a:stretch>
            <a:fillRect/>
          </a:stretch>
        </p:blipFill>
        <p:spPr>
          <a:xfrm>
            <a:off x="11577326" y="3593313"/>
            <a:ext cx="397001" cy="818622"/>
          </a:xfrm>
          <a:prstGeom prst="rect">
            <a:avLst/>
          </a:prstGeom>
        </p:spPr>
      </p:pic>
      <p:pic>
        <p:nvPicPr>
          <p:cNvPr id="46" name="Picture 45">
            <a:extLst>
              <a:ext uri="{FF2B5EF4-FFF2-40B4-BE49-F238E27FC236}">
                <a16:creationId xmlns:a16="http://schemas.microsoft.com/office/drawing/2014/main" id="{84EB8BF6-8A6A-B768-2D7C-EF41CDC503F3}"/>
              </a:ext>
            </a:extLst>
          </p:cNvPr>
          <p:cNvPicPr>
            <a:picLocks noChangeAspect="1"/>
          </p:cNvPicPr>
          <p:nvPr/>
        </p:nvPicPr>
        <p:blipFill>
          <a:blip r:embed="rId12"/>
          <a:stretch>
            <a:fillRect/>
          </a:stretch>
        </p:blipFill>
        <p:spPr>
          <a:xfrm>
            <a:off x="213848" y="2947066"/>
            <a:ext cx="358556" cy="847166"/>
          </a:xfrm>
          <a:prstGeom prst="rect">
            <a:avLst/>
          </a:prstGeom>
        </p:spPr>
      </p:pic>
      <p:pic>
        <p:nvPicPr>
          <p:cNvPr id="48" name="Picture 47">
            <a:extLst>
              <a:ext uri="{FF2B5EF4-FFF2-40B4-BE49-F238E27FC236}">
                <a16:creationId xmlns:a16="http://schemas.microsoft.com/office/drawing/2014/main" id="{238E532D-2452-5DFD-C877-B7B7DA36C65A}"/>
              </a:ext>
            </a:extLst>
          </p:cNvPr>
          <p:cNvPicPr>
            <a:picLocks noChangeAspect="1"/>
          </p:cNvPicPr>
          <p:nvPr/>
        </p:nvPicPr>
        <p:blipFill>
          <a:blip r:embed="rId13"/>
          <a:stretch>
            <a:fillRect/>
          </a:stretch>
        </p:blipFill>
        <p:spPr>
          <a:xfrm>
            <a:off x="7914036" y="2197134"/>
            <a:ext cx="438859" cy="862281"/>
          </a:xfrm>
          <a:prstGeom prst="rect">
            <a:avLst/>
          </a:prstGeom>
        </p:spPr>
      </p:pic>
      <p:pic>
        <p:nvPicPr>
          <p:cNvPr id="50" name="Picture 49">
            <a:extLst>
              <a:ext uri="{FF2B5EF4-FFF2-40B4-BE49-F238E27FC236}">
                <a16:creationId xmlns:a16="http://schemas.microsoft.com/office/drawing/2014/main" id="{A67D6954-6AAB-519D-3A48-DE4EE88C41F5}"/>
              </a:ext>
            </a:extLst>
          </p:cNvPr>
          <p:cNvPicPr>
            <a:picLocks noChangeAspect="1"/>
          </p:cNvPicPr>
          <p:nvPr/>
        </p:nvPicPr>
        <p:blipFill>
          <a:blip r:embed="rId14"/>
          <a:stretch>
            <a:fillRect/>
          </a:stretch>
        </p:blipFill>
        <p:spPr>
          <a:xfrm>
            <a:off x="3180190" y="4648924"/>
            <a:ext cx="388147" cy="659941"/>
          </a:xfrm>
          <a:prstGeom prst="rect">
            <a:avLst/>
          </a:prstGeom>
        </p:spPr>
      </p:pic>
    </p:spTree>
    <p:extLst>
      <p:ext uri="{BB962C8B-B14F-4D97-AF65-F5344CB8AC3E}">
        <p14:creationId xmlns:p14="http://schemas.microsoft.com/office/powerpoint/2010/main" val="2785322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ccc0b4-b3f4-4d4f-8ac6-f0fafbb6fc91">
      <Terms xmlns="http://schemas.microsoft.com/office/infopath/2007/PartnerControls"/>
    </lcf76f155ced4ddcb4097134ff3c332f>
    <TaxCatchAll xmlns="bbebf8bf-e87e-47d4-b4c2-3e9f5ffefe7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1289D6E51BA140B6D61F185ACF3435" ma:contentTypeVersion="15" ma:contentTypeDescription="Create a new document." ma:contentTypeScope="" ma:versionID="004ccad3ccd84b8fee71a1478730835d">
  <xsd:schema xmlns:xsd="http://www.w3.org/2001/XMLSchema" xmlns:xs="http://www.w3.org/2001/XMLSchema" xmlns:p="http://schemas.microsoft.com/office/2006/metadata/properties" xmlns:ns2="bdccc0b4-b3f4-4d4f-8ac6-f0fafbb6fc91" xmlns:ns3="bbebf8bf-e87e-47d4-b4c2-3e9f5ffefe7b" targetNamespace="http://schemas.microsoft.com/office/2006/metadata/properties" ma:root="true" ma:fieldsID="7cae413a9cab5fb908b631e0b87c14a9" ns2:_="" ns3:_="">
    <xsd:import namespace="bdccc0b4-b3f4-4d4f-8ac6-f0fafbb6fc91"/>
    <xsd:import namespace="bbebf8bf-e87e-47d4-b4c2-3e9f5ffefe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cc0b4-b3f4-4d4f-8ac6-f0fafbb6fc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8f44120-b421-4a1c-9308-e8497065815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ebf8bf-e87e-47d4-b4c2-3e9f5ffefe7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94440ec-2b5f-4813-b87c-f7acf7af896d}" ma:internalName="TaxCatchAll" ma:showField="CatchAllData" ma:web="bbebf8bf-e87e-47d4-b4c2-3e9f5ffef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EBEE90-EA45-4B06-A5CC-05D5D4BB60D3}">
  <ds:schemaRefs>
    <ds:schemaRef ds:uri="http://www.w3.org/XML/1998/namespace"/>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bbebf8bf-e87e-47d4-b4c2-3e9f5ffefe7b"/>
    <ds:schemaRef ds:uri="bdccc0b4-b3f4-4d4f-8ac6-f0fafbb6fc91"/>
  </ds:schemaRefs>
</ds:datastoreItem>
</file>

<file path=customXml/itemProps2.xml><?xml version="1.0" encoding="utf-8"?>
<ds:datastoreItem xmlns:ds="http://schemas.openxmlformats.org/officeDocument/2006/customXml" ds:itemID="{E29F5DD7-31BD-4A4E-A31A-340EFBFE72D0}">
  <ds:schemaRefs>
    <ds:schemaRef ds:uri="http://schemas.microsoft.com/sharepoint/v3/contenttype/forms"/>
  </ds:schemaRefs>
</ds:datastoreItem>
</file>

<file path=customXml/itemProps3.xml><?xml version="1.0" encoding="utf-8"?>
<ds:datastoreItem xmlns:ds="http://schemas.openxmlformats.org/officeDocument/2006/customXml" ds:itemID="{FE8F1D51-566E-477D-B34B-225B7F2907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cc0b4-b3f4-4d4f-8ac6-f0fafbb6fc91"/>
    <ds:schemaRef ds:uri="bbebf8bf-e87e-47d4-b4c2-3e9f5ffef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15108</TotalTime>
  <Words>268</Words>
  <Application>Microsoft Office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mccall</dc:creator>
  <cp:lastModifiedBy>Mrs Shean</cp:lastModifiedBy>
  <cp:revision>9</cp:revision>
  <dcterms:created xsi:type="dcterms:W3CDTF">2024-08-20T06:52:16Z</dcterms:created>
  <dcterms:modified xsi:type="dcterms:W3CDTF">2025-02-19T23:06:32Z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0x010100341289D6E51BA140B6D61F185ACF3435</vt:lpwstr>
  </property>
  <property fmtid="{D5CDD505-2E9C-101B-9397-08002B2CF9AE}" pid="3" name="MediaServiceImageTags">
    <vt:lpwstr/>
  </property>
</Properties>
</file>