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F8"/>
    <a:srgbClr val="FBC9F1"/>
    <a:srgbClr val="C1FBC2"/>
    <a:srgbClr val="CAF1F2"/>
    <a:srgbClr val="F2F292"/>
    <a:srgbClr val="EA9382"/>
    <a:srgbClr val="B3EF95"/>
    <a:srgbClr val="90A8F4"/>
    <a:srgbClr val="9D74B0"/>
    <a:srgbClr val="FD8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66956-B9EB-48A4-AB2A-1ACBFEAB51B4}"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0BC7F-CA95-4F92-9CCF-944B0BFC5CD0}" type="slidenum">
              <a:rPr lang="en-GB" smtClean="0"/>
              <a:t>‹#›</a:t>
            </a:fld>
            <a:endParaRPr lang="en-GB"/>
          </a:p>
        </p:txBody>
      </p:sp>
    </p:spTree>
    <p:extLst>
      <p:ext uri="{BB962C8B-B14F-4D97-AF65-F5344CB8AC3E}">
        <p14:creationId xmlns:p14="http://schemas.microsoft.com/office/powerpoint/2010/main" val="96857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A0BC7F-CA95-4F92-9CCF-944B0BFC5CD0}" type="slidenum">
              <a:rPr lang="en-GB" smtClean="0"/>
              <a:t>1</a:t>
            </a:fld>
            <a:endParaRPr lang="en-GB"/>
          </a:p>
        </p:txBody>
      </p:sp>
    </p:spTree>
    <p:extLst>
      <p:ext uri="{BB962C8B-B14F-4D97-AF65-F5344CB8AC3E}">
        <p14:creationId xmlns:p14="http://schemas.microsoft.com/office/powerpoint/2010/main" val="205415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21-E193-EC2E-4FC8-E49711E767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227774-AF56-6F1B-F5C1-BD91CF29E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96C0426-05ED-334D-33F2-29FDC254BB2A}"/>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5" name="Footer Placeholder 4">
            <a:extLst>
              <a:ext uri="{FF2B5EF4-FFF2-40B4-BE49-F238E27FC236}">
                <a16:creationId xmlns:a16="http://schemas.microsoft.com/office/drawing/2014/main" id="{F1509F84-E919-89D2-3707-50C5B1564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81E82-81ED-07C7-3E9A-67B658059E6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060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2865-8B39-DEE2-CC43-02FB6A39A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921A5-3F8D-5E90-3E9F-8448DBEC34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C06AB6-584E-8AA4-D36B-55EFAA00E028}"/>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5" name="Footer Placeholder 4">
            <a:extLst>
              <a:ext uri="{FF2B5EF4-FFF2-40B4-BE49-F238E27FC236}">
                <a16:creationId xmlns:a16="http://schemas.microsoft.com/office/drawing/2014/main" id="{45896C80-6B5A-2B88-0980-C9163020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92206-A522-A058-3498-180C257F764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318573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AFF408-7133-7EC9-3C3D-3E8ECADAD8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F65F701-0F74-0B7C-AF8E-AC71C29EF8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813882-E36B-6ED1-6FA1-37F71B117419}"/>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5" name="Footer Placeholder 4">
            <a:extLst>
              <a:ext uri="{FF2B5EF4-FFF2-40B4-BE49-F238E27FC236}">
                <a16:creationId xmlns:a16="http://schemas.microsoft.com/office/drawing/2014/main" id="{66F71347-7FC7-3911-E62D-4595E35D9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3E265-7E4C-3ECD-44E1-112A4656343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00804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E0C9-13BC-57F1-7845-98B5D978CF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D606AC-C4FF-F5C1-EE11-5C81E08F33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C72763-F968-30CF-2C9E-900D4D89D52A}"/>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5" name="Footer Placeholder 4">
            <a:extLst>
              <a:ext uri="{FF2B5EF4-FFF2-40B4-BE49-F238E27FC236}">
                <a16:creationId xmlns:a16="http://schemas.microsoft.com/office/drawing/2014/main" id="{86465905-5082-4234-8C2C-E22BB0574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A05BE-EAEA-795F-2A45-7CE1029C784F}"/>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2262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37B8-8DEC-F11A-D86B-B2FA4D364FF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2723CC-A009-CD41-7AD4-EC87114A0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81B4B-A001-BE94-36C0-D2F23B731D41}"/>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5" name="Footer Placeholder 4">
            <a:extLst>
              <a:ext uri="{FF2B5EF4-FFF2-40B4-BE49-F238E27FC236}">
                <a16:creationId xmlns:a16="http://schemas.microsoft.com/office/drawing/2014/main" id="{008BAA4F-8A2A-0EA9-F29D-B9EAE5532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7611C-21BD-1F1B-03CE-CD8BB913F87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46580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7EF8-96E5-1D12-4EF9-66EC5C3781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0B1D143-E498-5013-AD53-678F8A041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B9F0E9-F2E5-CDF5-6A37-A9A69AA6B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F96293-5F79-5463-83EC-ADE6CEE2B066}"/>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6" name="Footer Placeholder 5">
            <a:extLst>
              <a:ext uri="{FF2B5EF4-FFF2-40B4-BE49-F238E27FC236}">
                <a16:creationId xmlns:a16="http://schemas.microsoft.com/office/drawing/2014/main" id="{6D4657F3-02CF-79D2-4857-8CD3DDA58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EEEA4-741E-E092-4ED6-84E7425F59A1}"/>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50714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19D4-1C9A-7A1D-72B4-1C0C5DE8617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CDA8A5D-C72F-A06A-1625-3492A1487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8AA4ED-CCBC-45CF-361B-68B4DB30FA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AA0C05-74B3-0E4C-6FDA-3FBE33381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CA0616-006A-6628-EAD2-185ED8D47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7B172D-16AE-3BB1-59F2-736353A694C4}"/>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8" name="Footer Placeholder 7">
            <a:extLst>
              <a:ext uri="{FF2B5EF4-FFF2-40B4-BE49-F238E27FC236}">
                <a16:creationId xmlns:a16="http://schemas.microsoft.com/office/drawing/2014/main" id="{9BD1F42D-9357-99EF-EDA0-4551FE5FB9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844915-C979-DFA4-7786-9C569BCC6DD3}"/>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64165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2537-E9DE-CA47-D1A5-AECB06980B6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6630220-1245-33A2-6E8F-27799CAD61DF}"/>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4" name="Footer Placeholder 3">
            <a:extLst>
              <a:ext uri="{FF2B5EF4-FFF2-40B4-BE49-F238E27FC236}">
                <a16:creationId xmlns:a16="http://schemas.microsoft.com/office/drawing/2014/main" id="{084B37E7-1E80-FFFA-986D-77A734F867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926480-6A70-FEEA-2F84-B68CC82D67CD}"/>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80107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B695A-FA33-F067-0BBB-FD931C26FAF8}"/>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3" name="Footer Placeholder 2">
            <a:extLst>
              <a:ext uri="{FF2B5EF4-FFF2-40B4-BE49-F238E27FC236}">
                <a16:creationId xmlns:a16="http://schemas.microsoft.com/office/drawing/2014/main" id="{8B6C2FFE-01DC-EEA4-5738-563172505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E660D-642F-4EE1-242B-74692464EF69}"/>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61597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D786-1B5C-86C8-E0C3-C6EE74DF8E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A7CED0B-C312-CD38-EBF2-A1F409506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1D29937-C8CB-55B2-CA80-3B2EAA465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836EA-628B-0022-E72A-A7CC2058DC91}"/>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6" name="Footer Placeholder 5">
            <a:extLst>
              <a:ext uri="{FF2B5EF4-FFF2-40B4-BE49-F238E27FC236}">
                <a16:creationId xmlns:a16="http://schemas.microsoft.com/office/drawing/2014/main" id="{8EB50F9D-D529-BC6B-2B5C-639F42838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A69A49-10B0-63F8-8071-4F2A7EE856D4}"/>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189498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BFD2-832F-DD0A-DD07-B25DF6902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4B65DDD-A841-539D-CF2B-49799CD99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99A77E-5B20-099D-B021-B4204BF7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6BC533-41A7-8114-59C6-9D4C83E28851}"/>
              </a:ext>
            </a:extLst>
          </p:cNvPr>
          <p:cNvSpPr>
            <a:spLocks noGrp="1"/>
          </p:cNvSpPr>
          <p:nvPr>
            <p:ph type="dt" sz="half" idx="10"/>
          </p:nvPr>
        </p:nvSpPr>
        <p:spPr/>
        <p:txBody>
          <a:bodyPr/>
          <a:lstStyle/>
          <a:p>
            <a:fld id="{A94BBD5F-3190-4F4E-8508-58F2C20E80CB}" type="datetimeFigureOut">
              <a:rPr lang="en-GB" smtClean="0"/>
              <a:t>05/06/2025</a:t>
            </a:fld>
            <a:endParaRPr lang="en-GB"/>
          </a:p>
        </p:txBody>
      </p:sp>
      <p:sp>
        <p:nvSpPr>
          <p:cNvPr id="6" name="Footer Placeholder 5">
            <a:extLst>
              <a:ext uri="{FF2B5EF4-FFF2-40B4-BE49-F238E27FC236}">
                <a16:creationId xmlns:a16="http://schemas.microsoft.com/office/drawing/2014/main" id="{13F245EA-97AE-4664-2362-D30E0AA21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249B7-A75A-C155-09BD-6EBEA00D2608}"/>
              </a:ext>
            </a:extLst>
          </p:cNvPr>
          <p:cNvSpPr>
            <a:spLocks noGrp="1"/>
          </p:cNvSpPr>
          <p:nvPr>
            <p:ph type="sldNum" sz="quarter" idx="12"/>
          </p:nvPr>
        </p:nvSpPr>
        <p:spPr/>
        <p:txBody>
          <a:bodyPr/>
          <a:lstStyle/>
          <a:p>
            <a:fld id="{678E7983-E5F8-4F52-BC25-1573CA606A8E}" type="slidenum">
              <a:rPr lang="en-GB" smtClean="0"/>
              <a:t>‹#›</a:t>
            </a:fld>
            <a:endParaRPr lang="en-GB"/>
          </a:p>
        </p:txBody>
      </p:sp>
    </p:spTree>
    <p:extLst>
      <p:ext uri="{BB962C8B-B14F-4D97-AF65-F5344CB8AC3E}">
        <p14:creationId xmlns:p14="http://schemas.microsoft.com/office/powerpoint/2010/main" val="214613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F87A5-EB18-EC2E-60AA-0B6B92DD8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FFF2510-2536-19C3-831A-B00233EA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D34797-C8B4-3AA1-8E0A-EB444CD76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4BBD5F-3190-4F4E-8508-58F2C20E80CB}" type="datetimeFigureOut">
              <a:rPr lang="en-GB" smtClean="0"/>
              <a:t>05/06/2025</a:t>
            </a:fld>
            <a:endParaRPr lang="en-GB"/>
          </a:p>
        </p:txBody>
      </p:sp>
      <p:sp>
        <p:nvSpPr>
          <p:cNvPr id="5" name="Footer Placeholder 4">
            <a:extLst>
              <a:ext uri="{FF2B5EF4-FFF2-40B4-BE49-F238E27FC236}">
                <a16:creationId xmlns:a16="http://schemas.microsoft.com/office/drawing/2014/main" id="{EC4F68CD-5FE8-FC15-C20A-F1526931E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D682D1-AD7A-22B2-6098-25165AC7E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E7983-E5F8-4F52-BC25-1573CA606A8E}" type="slidenum">
              <a:rPr lang="en-GB" smtClean="0"/>
              <a:t>‹#›</a:t>
            </a:fld>
            <a:endParaRPr lang="en-GB"/>
          </a:p>
        </p:txBody>
      </p:sp>
    </p:spTree>
    <p:extLst>
      <p:ext uri="{BB962C8B-B14F-4D97-AF65-F5344CB8AC3E}">
        <p14:creationId xmlns:p14="http://schemas.microsoft.com/office/powerpoint/2010/main" val="11033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4DF72CA4-445D-0A0C-DB0B-A38A98E81245}"/>
              </a:ext>
            </a:extLst>
          </p:cNvPr>
          <p:cNvSpPr/>
          <p:nvPr/>
        </p:nvSpPr>
        <p:spPr>
          <a:xfrm>
            <a:off x="7237224" y="5589316"/>
            <a:ext cx="2263862" cy="10916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a variety of musical instruments.</a:t>
            </a:r>
          </a:p>
        </p:txBody>
      </p:sp>
      <p:sp>
        <p:nvSpPr>
          <p:cNvPr id="20" name="Rectangle: Rounded Corners 19">
            <a:extLst>
              <a:ext uri="{FF2B5EF4-FFF2-40B4-BE49-F238E27FC236}">
                <a16:creationId xmlns:a16="http://schemas.microsoft.com/office/drawing/2014/main" id="{D4FB46BE-741C-E009-A18F-78B2C3EEDCCE}"/>
              </a:ext>
            </a:extLst>
          </p:cNvPr>
          <p:cNvSpPr/>
          <p:nvPr/>
        </p:nvSpPr>
        <p:spPr>
          <a:xfrm>
            <a:off x="3816941" y="5665053"/>
            <a:ext cx="3148751" cy="10158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We will be making junk modelled tractors and farm animal pictures.</a:t>
            </a:r>
          </a:p>
        </p:txBody>
      </p:sp>
      <p:sp>
        <p:nvSpPr>
          <p:cNvPr id="4" name="AutoShape 2">
            <a:extLst>
              <a:ext uri="{FF2B5EF4-FFF2-40B4-BE49-F238E27FC236}">
                <a16:creationId xmlns:a16="http://schemas.microsoft.com/office/drawing/2014/main" id="{872A4734-0D03-5AFA-1A5A-1B355B838E86}"/>
              </a:ext>
            </a:extLst>
          </p:cNvPr>
          <p:cNvSpPr>
            <a:spLocks noChangeArrowheads="1"/>
          </p:cNvSpPr>
          <p:nvPr/>
        </p:nvSpPr>
        <p:spPr bwMode="auto">
          <a:xfrm>
            <a:off x="5761703" y="96838"/>
            <a:ext cx="6216445" cy="748736"/>
          </a:xfrm>
          <a:prstGeom prst="roundRect">
            <a:avLst>
              <a:gd name="adj" fmla="val 16667"/>
            </a:avLst>
          </a:prstGeom>
          <a:solidFill>
            <a:srgbClr val="FDE3F8"/>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solidFill>
                  <a:srgbClr val="000000"/>
                </a:solidFill>
                <a:latin typeface="Calibri" panose="020F0502020204030204" pitchFamily="34" charset="0"/>
              </a:rPr>
              <a:t>Hedgehogs</a:t>
            </a:r>
            <a:r>
              <a:rPr kumimoji="0" lang="en-GB" altLang="en-US" sz="1800" b="0" i="0" u="none" strike="noStrike" cap="none" normalizeH="0" baseline="0" dirty="0">
                <a:ln>
                  <a:noFill/>
                </a:ln>
                <a:solidFill>
                  <a:srgbClr val="000000"/>
                </a:solidFill>
                <a:effectLst/>
                <a:latin typeface="Calibri" panose="020F0502020204030204" pitchFamily="34" charset="0"/>
              </a:rPr>
              <a:t> Class Curriculum Overview—</a:t>
            </a:r>
            <a:r>
              <a:rPr lang="en-GB" altLang="en-US" dirty="0">
                <a:solidFill>
                  <a:srgbClr val="000000"/>
                </a:solidFill>
                <a:latin typeface="Calibri" panose="020F0502020204030204" pitchFamily="34" charset="0"/>
              </a:rPr>
              <a:t>Summer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Calibri" panose="020F0502020204030204" pitchFamily="34" charset="0"/>
              </a:rPr>
              <a:t>Enquiry: Where </a:t>
            </a:r>
            <a:r>
              <a:rPr lang="en-GB" altLang="en-US" dirty="0">
                <a:solidFill>
                  <a:srgbClr val="000000"/>
                </a:solidFill>
                <a:latin typeface="Calibri" panose="020F0502020204030204" pitchFamily="34" charset="0"/>
              </a:rPr>
              <a:t>does food come from</a:t>
            </a:r>
            <a:r>
              <a:rPr kumimoji="0" lang="en-GB" altLang="en-US" b="0" i="0" u="none" strike="noStrike" cap="none" normalizeH="0" baseline="0" dirty="0">
                <a:ln>
                  <a:noFill/>
                </a:ln>
                <a:solidFill>
                  <a:srgbClr val="000000"/>
                </a:solidFill>
                <a:effectLst/>
                <a:latin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A054227-91C1-5581-F42F-28ECEB51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52" y="96838"/>
            <a:ext cx="5001618" cy="11845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Rounded Corners 4">
            <a:extLst>
              <a:ext uri="{FF2B5EF4-FFF2-40B4-BE49-F238E27FC236}">
                <a16:creationId xmlns:a16="http://schemas.microsoft.com/office/drawing/2014/main" id="{90B4510D-88AF-CD96-FEE4-894EC606AAE7}"/>
              </a:ext>
            </a:extLst>
          </p:cNvPr>
          <p:cNvSpPr/>
          <p:nvPr/>
        </p:nvSpPr>
        <p:spPr>
          <a:xfrm>
            <a:off x="213850" y="1305949"/>
            <a:ext cx="3354487" cy="31389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reading stories and non-fiction books about food and farming. We will use non-fiction books to find out about farms and how different food is produced. We will be writing our              own recipes and following them to bake exciting things!</a:t>
            </a:r>
          </a:p>
        </p:txBody>
      </p:sp>
      <p:sp>
        <p:nvSpPr>
          <p:cNvPr id="6" name="Rectangle: Rounded Corners 5">
            <a:extLst>
              <a:ext uri="{FF2B5EF4-FFF2-40B4-BE49-F238E27FC236}">
                <a16:creationId xmlns:a16="http://schemas.microsoft.com/office/drawing/2014/main" id="{42C3F9F3-3379-36C4-D4A6-3B426DCAAB4B}"/>
              </a:ext>
            </a:extLst>
          </p:cNvPr>
          <p:cNvSpPr/>
          <p:nvPr/>
        </p:nvSpPr>
        <p:spPr>
          <a:xfrm>
            <a:off x="4104963" y="3528991"/>
            <a:ext cx="4319515" cy="16837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discussing how farming machinery has changed over the years. We will think about the impact on the environment and what effect organic farming has on the countryside we live in.</a:t>
            </a:r>
          </a:p>
        </p:txBody>
      </p:sp>
      <p:sp>
        <p:nvSpPr>
          <p:cNvPr id="7" name="Rectangle: Rounded Corners 6">
            <a:extLst>
              <a:ext uri="{FF2B5EF4-FFF2-40B4-BE49-F238E27FC236}">
                <a16:creationId xmlns:a16="http://schemas.microsoft.com/office/drawing/2014/main" id="{25F34DE7-4D2C-AE94-E97D-5E11E45BDCE1}"/>
              </a:ext>
            </a:extLst>
          </p:cNvPr>
          <p:cNvSpPr/>
          <p:nvPr/>
        </p:nvSpPr>
        <p:spPr>
          <a:xfrm>
            <a:off x="4108193" y="1472296"/>
            <a:ext cx="4328330" cy="19567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finding out the differences between humans and animals. We will be investigating farm animals and minibeasts, using scientific knowledge to make observations. </a:t>
            </a:r>
          </a:p>
        </p:txBody>
      </p:sp>
      <p:sp>
        <p:nvSpPr>
          <p:cNvPr id="8" name="Rectangle: Rounded Corners 7">
            <a:extLst>
              <a:ext uri="{FF2B5EF4-FFF2-40B4-BE49-F238E27FC236}">
                <a16:creationId xmlns:a16="http://schemas.microsoft.com/office/drawing/2014/main" id="{5ADE5355-91FB-0AD4-5C45-0A23D6C0E693}"/>
              </a:ext>
            </a:extLst>
          </p:cNvPr>
          <p:cNvSpPr/>
          <p:nvPr/>
        </p:nvSpPr>
        <p:spPr>
          <a:xfrm>
            <a:off x="8770749" y="4184422"/>
            <a:ext cx="3256949" cy="10916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latin typeface="+mj-lt"/>
              </a:rPr>
              <a:t>We will be learning about looking after ourselves and being healthy. In RE we will be thinking about what makes us special.</a:t>
            </a:r>
            <a:endParaRPr lang="en-GB" sz="1500" dirty="0">
              <a:effectLst/>
              <a:latin typeface="+mj-lt"/>
              <a:ea typeface="Times New Roman" panose="02020603050405020304" pitchFamily="18" charset="0"/>
            </a:endParaRPr>
          </a:p>
          <a:p>
            <a:pPr algn="ctr"/>
            <a:endParaRPr lang="en-GB" sz="1600" dirty="0"/>
          </a:p>
        </p:txBody>
      </p:sp>
      <p:sp>
        <p:nvSpPr>
          <p:cNvPr id="9" name="Rectangle: Rounded Corners 8">
            <a:extLst>
              <a:ext uri="{FF2B5EF4-FFF2-40B4-BE49-F238E27FC236}">
                <a16:creationId xmlns:a16="http://schemas.microsoft.com/office/drawing/2014/main" id="{56BCAF80-3D21-36F3-86A5-26AC5F32B4DA}"/>
              </a:ext>
            </a:extLst>
          </p:cNvPr>
          <p:cNvSpPr/>
          <p:nvPr/>
        </p:nvSpPr>
        <p:spPr>
          <a:xfrm>
            <a:off x="8721201" y="1113460"/>
            <a:ext cx="3256950" cy="24716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We will be using our knowledge of mathematics to show what we know about numbers, counting and understanding doubles and composition of numbers within 20 and     beyond.</a:t>
            </a:r>
          </a:p>
        </p:txBody>
      </p:sp>
      <p:sp>
        <p:nvSpPr>
          <p:cNvPr id="10" name="Rectangle: Rounded Corners 9">
            <a:extLst>
              <a:ext uri="{FF2B5EF4-FFF2-40B4-BE49-F238E27FC236}">
                <a16:creationId xmlns:a16="http://schemas.microsoft.com/office/drawing/2014/main" id="{A860B8DB-657F-2ED4-6F8C-DB6057495FB3}"/>
              </a:ext>
            </a:extLst>
          </p:cNvPr>
          <p:cNvSpPr/>
          <p:nvPr/>
        </p:nvSpPr>
        <p:spPr>
          <a:xfrm>
            <a:off x="213849" y="5842103"/>
            <a:ext cx="3256937" cy="822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Joining in with singing and rhyming.</a:t>
            </a:r>
          </a:p>
        </p:txBody>
      </p:sp>
      <p:sp>
        <p:nvSpPr>
          <p:cNvPr id="11" name="Rectangle: Rounded Corners 10">
            <a:extLst>
              <a:ext uri="{FF2B5EF4-FFF2-40B4-BE49-F238E27FC236}">
                <a16:creationId xmlns:a16="http://schemas.microsoft.com/office/drawing/2014/main" id="{DA8E0F6D-8BCF-5308-41F1-F335C490DEFD}"/>
              </a:ext>
            </a:extLst>
          </p:cNvPr>
          <p:cNvSpPr/>
          <p:nvPr/>
        </p:nvSpPr>
        <p:spPr>
          <a:xfrm>
            <a:off x="213849" y="4063179"/>
            <a:ext cx="3256937" cy="14109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p>
          <a:p>
            <a:pPr algn="ctr"/>
            <a:r>
              <a:rPr lang="en-GB" sz="1500" dirty="0"/>
              <a:t>Taking part in class PE sessions  in class and with the visiting sports coaches learning athletics skills   we will need for Sports Day! </a:t>
            </a:r>
          </a:p>
        </p:txBody>
      </p:sp>
      <p:sp>
        <p:nvSpPr>
          <p:cNvPr id="12" name="Rectangle: Rounded Corners 11">
            <a:extLst>
              <a:ext uri="{FF2B5EF4-FFF2-40B4-BE49-F238E27FC236}">
                <a16:creationId xmlns:a16="http://schemas.microsoft.com/office/drawing/2014/main" id="{443EA6C6-784C-016C-A32D-288FF7A07689}"/>
              </a:ext>
            </a:extLst>
          </p:cNvPr>
          <p:cNvSpPr/>
          <p:nvPr/>
        </p:nvSpPr>
        <p:spPr>
          <a:xfrm>
            <a:off x="213850" y="1320698"/>
            <a:ext cx="3354487" cy="452283"/>
          </a:xfrm>
          <a:prstGeom prst="roundRect">
            <a:avLst/>
          </a:prstGeom>
          <a:solidFill>
            <a:srgbClr val="FD8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Authors and Readers</a:t>
            </a:r>
          </a:p>
        </p:txBody>
      </p:sp>
      <p:sp>
        <p:nvSpPr>
          <p:cNvPr id="14" name="Rectangle: Rounded Corners 13">
            <a:extLst>
              <a:ext uri="{FF2B5EF4-FFF2-40B4-BE49-F238E27FC236}">
                <a16:creationId xmlns:a16="http://schemas.microsoft.com/office/drawing/2014/main" id="{428BD0FB-2FD5-3BBD-2056-F9C10F51402F}"/>
              </a:ext>
            </a:extLst>
          </p:cNvPr>
          <p:cNvSpPr/>
          <p:nvPr/>
        </p:nvSpPr>
        <p:spPr>
          <a:xfrm>
            <a:off x="213849" y="3992613"/>
            <a:ext cx="3256937" cy="452283"/>
          </a:xfrm>
          <a:prstGeom prst="roundRect">
            <a:avLst/>
          </a:prstGeom>
          <a:solidFill>
            <a:srgbClr val="EA9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Athletes</a:t>
            </a:r>
          </a:p>
        </p:txBody>
      </p:sp>
      <p:sp>
        <p:nvSpPr>
          <p:cNvPr id="15" name="Rectangle: Rounded Corners 14">
            <a:extLst>
              <a:ext uri="{FF2B5EF4-FFF2-40B4-BE49-F238E27FC236}">
                <a16:creationId xmlns:a16="http://schemas.microsoft.com/office/drawing/2014/main" id="{8E88277E-8A73-5FD6-3C99-7F9646E66452}"/>
              </a:ext>
            </a:extLst>
          </p:cNvPr>
          <p:cNvSpPr/>
          <p:nvPr/>
        </p:nvSpPr>
        <p:spPr>
          <a:xfrm>
            <a:off x="213849" y="5537302"/>
            <a:ext cx="3256937" cy="452283"/>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Linguists</a:t>
            </a:r>
          </a:p>
        </p:txBody>
      </p:sp>
      <p:sp>
        <p:nvSpPr>
          <p:cNvPr id="16" name="Rectangle: Rounded Corners 15">
            <a:extLst>
              <a:ext uri="{FF2B5EF4-FFF2-40B4-BE49-F238E27FC236}">
                <a16:creationId xmlns:a16="http://schemas.microsoft.com/office/drawing/2014/main" id="{C1AD3936-8C03-8DC8-24FD-BEB14E5E4EEB}"/>
              </a:ext>
            </a:extLst>
          </p:cNvPr>
          <p:cNvSpPr/>
          <p:nvPr/>
        </p:nvSpPr>
        <p:spPr>
          <a:xfrm>
            <a:off x="3798977" y="5368937"/>
            <a:ext cx="3148750" cy="504479"/>
          </a:xfrm>
          <a:prstGeom prst="roundRect">
            <a:avLst/>
          </a:prstGeom>
          <a:solidFill>
            <a:srgbClr val="B3E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Artists and Engineers</a:t>
            </a:r>
          </a:p>
        </p:txBody>
      </p:sp>
      <p:sp>
        <p:nvSpPr>
          <p:cNvPr id="17" name="Rectangle: Rounded Corners 16">
            <a:extLst>
              <a:ext uri="{FF2B5EF4-FFF2-40B4-BE49-F238E27FC236}">
                <a16:creationId xmlns:a16="http://schemas.microsoft.com/office/drawing/2014/main" id="{5AE1EC41-4E38-1ED0-F9F7-2AFE3C76765A}"/>
              </a:ext>
            </a:extLst>
          </p:cNvPr>
          <p:cNvSpPr/>
          <p:nvPr/>
        </p:nvSpPr>
        <p:spPr>
          <a:xfrm>
            <a:off x="4104961" y="3113312"/>
            <a:ext cx="4319515" cy="465637"/>
          </a:xfrm>
          <a:prstGeom prst="roundRect">
            <a:avLst/>
          </a:prstGeom>
          <a:solidFill>
            <a:srgbClr val="90A8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Historians and Geographers</a:t>
            </a:r>
          </a:p>
        </p:txBody>
      </p:sp>
      <p:sp>
        <p:nvSpPr>
          <p:cNvPr id="18" name="Rectangle: Rounded Corners 17">
            <a:extLst>
              <a:ext uri="{FF2B5EF4-FFF2-40B4-BE49-F238E27FC236}">
                <a16:creationId xmlns:a16="http://schemas.microsoft.com/office/drawing/2014/main" id="{F57D2D8B-B03E-9A08-34C4-303D3B396BAD}"/>
              </a:ext>
            </a:extLst>
          </p:cNvPr>
          <p:cNvSpPr/>
          <p:nvPr/>
        </p:nvSpPr>
        <p:spPr>
          <a:xfrm>
            <a:off x="8770749" y="3592146"/>
            <a:ext cx="3256949" cy="49232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Philosophers</a:t>
            </a:r>
          </a:p>
        </p:txBody>
      </p:sp>
      <p:sp>
        <p:nvSpPr>
          <p:cNvPr id="19" name="Rectangle: Rounded Corners 18">
            <a:extLst>
              <a:ext uri="{FF2B5EF4-FFF2-40B4-BE49-F238E27FC236}">
                <a16:creationId xmlns:a16="http://schemas.microsoft.com/office/drawing/2014/main" id="{F761A7A9-F914-0F93-B0F5-7ED1684E9A59}"/>
              </a:ext>
            </a:extLst>
          </p:cNvPr>
          <p:cNvSpPr/>
          <p:nvPr/>
        </p:nvSpPr>
        <p:spPr>
          <a:xfrm>
            <a:off x="8721201" y="925433"/>
            <a:ext cx="3256949" cy="48987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Mathematicians</a:t>
            </a:r>
          </a:p>
        </p:txBody>
      </p:sp>
      <p:sp>
        <p:nvSpPr>
          <p:cNvPr id="21" name="Rectangle: Rounded Corners 20">
            <a:extLst>
              <a:ext uri="{FF2B5EF4-FFF2-40B4-BE49-F238E27FC236}">
                <a16:creationId xmlns:a16="http://schemas.microsoft.com/office/drawing/2014/main" id="{AFCCAA88-EE1D-5CCE-E3C4-3854CB8D737E}"/>
              </a:ext>
            </a:extLst>
          </p:cNvPr>
          <p:cNvSpPr/>
          <p:nvPr/>
        </p:nvSpPr>
        <p:spPr>
          <a:xfrm>
            <a:off x="4101645" y="1200027"/>
            <a:ext cx="4328330" cy="45228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Scientists</a:t>
            </a:r>
          </a:p>
        </p:txBody>
      </p:sp>
      <p:sp>
        <p:nvSpPr>
          <p:cNvPr id="22" name="Rectangle: Rounded Corners 21">
            <a:extLst>
              <a:ext uri="{FF2B5EF4-FFF2-40B4-BE49-F238E27FC236}">
                <a16:creationId xmlns:a16="http://schemas.microsoft.com/office/drawing/2014/main" id="{0657BA76-C659-889D-D49F-E171824F1DF1}"/>
              </a:ext>
            </a:extLst>
          </p:cNvPr>
          <p:cNvSpPr/>
          <p:nvPr/>
        </p:nvSpPr>
        <p:spPr>
          <a:xfrm>
            <a:off x="9727011" y="5474109"/>
            <a:ext cx="2263862" cy="1190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t>Exploring logging on in the computer room and using Numbots.</a:t>
            </a:r>
          </a:p>
        </p:txBody>
      </p:sp>
      <p:sp>
        <p:nvSpPr>
          <p:cNvPr id="23" name="Rectangle: Rounded Corners 22">
            <a:extLst>
              <a:ext uri="{FF2B5EF4-FFF2-40B4-BE49-F238E27FC236}">
                <a16:creationId xmlns:a16="http://schemas.microsoft.com/office/drawing/2014/main" id="{8C34107D-7981-4BAE-CC97-15AE0D7E5F4A}"/>
              </a:ext>
            </a:extLst>
          </p:cNvPr>
          <p:cNvSpPr/>
          <p:nvPr/>
        </p:nvSpPr>
        <p:spPr>
          <a:xfrm>
            <a:off x="9727011" y="5212770"/>
            <a:ext cx="2263862" cy="452283"/>
          </a:xfrm>
          <a:prstGeom prst="roundRect">
            <a:avLst/>
          </a:prstGeom>
          <a:solidFill>
            <a:srgbClr val="F2F2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Being computer scientists</a:t>
            </a:r>
            <a:endParaRPr lang="en-GB" dirty="0">
              <a:solidFill>
                <a:sysClr val="windowText" lastClr="000000"/>
              </a:solidFill>
            </a:endParaRPr>
          </a:p>
        </p:txBody>
      </p:sp>
      <p:pic>
        <p:nvPicPr>
          <p:cNvPr id="27" name="Picture 26">
            <a:extLst>
              <a:ext uri="{FF2B5EF4-FFF2-40B4-BE49-F238E27FC236}">
                <a16:creationId xmlns:a16="http://schemas.microsoft.com/office/drawing/2014/main" id="{600B2695-CD53-D5FD-53C7-CB47E188C32D}"/>
              </a:ext>
            </a:extLst>
          </p:cNvPr>
          <p:cNvPicPr>
            <a:picLocks noChangeAspect="1"/>
          </p:cNvPicPr>
          <p:nvPr/>
        </p:nvPicPr>
        <p:blipFill>
          <a:blip r:embed="rId4"/>
          <a:stretch>
            <a:fillRect/>
          </a:stretch>
        </p:blipFill>
        <p:spPr>
          <a:xfrm>
            <a:off x="3420553" y="2079215"/>
            <a:ext cx="464869" cy="667331"/>
          </a:xfrm>
          <a:prstGeom prst="rect">
            <a:avLst/>
          </a:prstGeom>
        </p:spPr>
      </p:pic>
      <p:pic>
        <p:nvPicPr>
          <p:cNvPr id="29" name="Picture 28">
            <a:extLst>
              <a:ext uri="{FF2B5EF4-FFF2-40B4-BE49-F238E27FC236}">
                <a16:creationId xmlns:a16="http://schemas.microsoft.com/office/drawing/2014/main" id="{65E5D436-B756-8B97-E285-69D39D779AC2}"/>
              </a:ext>
            </a:extLst>
          </p:cNvPr>
          <p:cNvPicPr>
            <a:picLocks noChangeAspect="1"/>
          </p:cNvPicPr>
          <p:nvPr/>
        </p:nvPicPr>
        <p:blipFill>
          <a:blip r:embed="rId5"/>
          <a:stretch>
            <a:fillRect/>
          </a:stretch>
        </p:blipFill>
        <p:spPr>
          <a:xfrm>
            <a:off x="6754761" y="5861495"/>
            <a:ext cx="397000" cy="769187"/>
          </a:xfrm>
          <a:prstGeom prst="rect">
            <a:avLst/>
          </a:prstGeom>
        </p:spPr>
      </p:pic>
      <p:pic>
        <p:nvPicPr>
          <p:cNvPr id="31" name="Picture 30">
            <a:extLst>
              <a:ext uri="{FF2B5EF4-FFF2-40B4-BE49-F238E27FC236}">
                <a16:creationId xmlns:a16="http://schemas.microsoft.com/office/drawing/2014/main" id="{93CF064B-6D70-9BEE-319B-5974D6CD48A1}"/>
              </a:ext>
            </a:extLst>
          </p:cNvPr>
          <p:cNvPicPr>
            <a:picLocks noChangeAspect="1"/>
          </p:cNvPicPr>
          <p:nvPr/>
        </p:nvPicPr>
        <p:blipFill>
          <a:blip r:embed="rId6"/>
          <a:stretch>
            <a:fillRect/>
          </a:stretch>
        </p:blipFill>
        <p:spPr>
          <a:xfrm>
            <a:off x="8251490" y="4146140"/>
            <a:ext cx="519259" cy="955088"/>
          </a:xfrm>
          <a:prstGeom prst="rect">
            <a:avLst/>
          </a:prstGeom>
        </p:spPr>
      </p:pic>
      <p:pic>
        <p:nvPicPr>
          <p:cNvPr id="33" name="Picture 32">
            <a:extLst>
              <a:ext uri="{FF2B5EF4-FFF2-40B4-BE49-F238E27FC236}">
                <a16:creationId xmlns:a16="http://schemas.microsoft.com/office/drawing/2014/main" id="{D445CD54-E8C3-A2ED-0AE1-A5490A8B583C}"/>
              </a:ext>
            </a:extLst>
          </p:cNvPr>
          <p:cNvPicPr>
            <a:picLocks noChangeAspect="1"/>
          </p:cNvPicPr>
          <p:nvPr/>
        </p:nvPicPr>
        <p:blipFill>
          <a:blip r:embed="rId7"/>
          <a:stretch>
            <a:fillRect/>
          </a:stretch>
        </p:blipFill>
        <p:spPr>
          <a:xfrm>
            <a:off x="3781076" y="3914503"/>
            <a:ext cx="388146" cy="724479"/>
          </a:xfrm>
          <a:prstGeom prst="rect">
            <a:avLst/>
          </a:prstGeom>
        </p:spPr>
      </p:pic>
      <p:pic>
        <p:nvPicPr>
          <p:cNvPr id="35" name="Picture 34">
            <a:extLst>
              <a:ext uri="{FF2B5EF4-FFF2-40B4-BE49-F238E27FC236}">
                <a16:creationId xmlns:a16="http://schemas.microsoft.com/office/drawing/2014/main" id="{BA4BA8C9-D245-2ED4-CF60-DB6304FAD0D7}"/>
              </a:ext>
            </a:extLst>
          </p:cNvPr>
          <p:cNvPicPr>
            <a:picLocks noChangeAspect="1"/>
          </p:cNvPicPr>
          <p:nvPr/>
        </p:nvPicPr>
        <p:blipFill>
          <a:blip r:embed="rId8"/>
          <a:stretch>
            <a:fillRect/>
          </a:stretch>
        </p:blipFill>
        <p:spPr>
          <a:xfrm>
            <a:off x="3360764" y="6036460"/>
            <a:ext cx="415147" cy="667331"/>
          </a:xfrm>
          <a:prstGeom prst="rect">
            <a:avLst/>
          </a:prstGeom>
        </p:spPr>
      </p:pic>
      <p:pic>
        <p:nvPicPr>
          <p:cNvPr id="37" name="Picture 36">
            <a:extLst>
              <a:ext uri="{FF2B5EF4-FFF2-40B4-BE49-F238E27FC236}">
                <a16:creationId xmlns:a16="http://schemas.microsoft.com/office/drawing/2014/main" id="{C0C64B3D-9AE2-8917-FEFE-3BA3B07EE730}"/>
              </a:ext>
            </a:extLst>
          </p:cNvPr>
          <p:cNvPicPr>
            <a:picLocks noChangeAspect="1"/>
          </p:cNvPicPr>
          <p:nvPr/>
        </p:nvPicPr>
        <p:blipFill>
          <a:blip r:embed="rId9"/>
          <a:stretch>
            <a:fillRect/>
          </a:stretch>
        </p:blipFill>
        <p:spPr>
          <a:xfrm>
            <a:off x="11592757" y="2596353"/>
            <a:ext cx="434941" cy="846281"/>
          </a:xfrm>
          <a:prstGeom prst="rect">
            <a:avLst/>
          </a:prstGeom>
        </p:spPr>
      </p:pic>
      <p:pic>
        <p:nvPicPr>
          <p:cNvPr id="39" name="Picture 38">
            <a:extLst>
              <a:ext uri="{FF2B5EF4-FFF2-40B4-BE49-F238E27FC236}">
                <a16:creationId xmlns:a16="http://schemas.microsoft.com/office/drawing/2014/main" id="{AEA562D3-CA61-B8ED-6597-7B2552AE3914}"/>
              </a:ext>
            </a:extLst>
          </p:cNvPr>
          <p:cNvPicPr>
            <a:picLocks noChangeAspect="1"/>
          </p:cNvPicPr>
          <p:nvPr/>
        </p:nvPicPr>
        <p:blipFill>
          <a:blip r:embed="rId10"/>
          <a:stretch>
            <a:fillRect/>
          </a:stretch>
        </p:blipFill>
        <p:spPr>
          <a:xfrm>
            <a:off x="9349512" y="5793271"/>
            <a:ext cx="536035" cy="837411"/>
          </a:xfrm>
          <a:prstGeom prst="rect">
            <a:avLst/>
          </a:prstGeom>
        </p:spPr>
      </p:pic>
      <p:sp>
        <p:nvSpPr>
          <p:cNvPr id="42" name="Rectangle: Rounded Corners 41">
            <a:extLst>
              <a:ext uri="{FF2B5EF4-FFF2-40B4-BE49-F238E27FC236}">
                <a16:creationId xmlns:a16="http://schemas.microsoft.com/office/drawing/2014/main" id="{A81007ED-90DF-B4B3-9B26-154AA4E8972D}"/>
              </a:ext>
            </a:extLst>
          </p:cNvPr>
          <p:cNvSpPr/>
          <p:nvPr/>
        </p:nvSpPr>
        <p:spPr>
          <a:xfrm>
            <a:off x="7237224" y="5376047"/>
            <a:ext cx="2263862" cy="452283"/>
          </a:xfrm>
          <a:prstGeom prst="roundRect">
            <a:avLst/>
          </a:prstGeom>
          <a:solidFill>
            <a:srgbClr val="CAF1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Being a Musician</a:t>
            </a:r>
          </a:p>
        </p:txBody>
      </p:sp>
      <p:pic>
        <p:nvPicPr>
          <p:cNvPr id="44" name="Picture 43">
            <a:extLst>
              <a:ext uri="{FF2B5EF4-FFF2-40B4-BE49-F238E27FC236}">
                <a16:creationId xmlns:a16="http://schemas.microsoft.com/office/drawing/2014/main" id="{14D7230C-5012-7FF1-ADB6-F2F5AF759C1D}"/>
              </a:ext>
            </a:extLst>
          </p:cNvPr>
          <p:cNvPicPr>
            <a:picLocks noChangeAspect="1"/>
          </p:cNvPicPr>
          <p:nvPr/>
        </p:nvPicPr>
        <p:blipFill>
          <a:blip r:embed="rId11"/>
          <a:stretch>
            <a:fillRect/>
          </a:stretch>
        </p:blipFill>
        <p:spPr>
          <a:xfrm>
            <a:off x="11577326" y="3593313"/>
            <a:ext cx="397001" cy="818622"/>
          </a:xfrm>
          <a:prstGeom prst="rect">
            <a:avLst/>
          </a:prstGeom>
        </p:spPr>
      </p:pic>
      <p:pic>
        <p:nvPicPr>
          <p:cNvPr id="46" name="Picture 45">
            <a:extLst>
              <a:ext uri="{FF2B5EF4-FFF2-40B4-BE49-F238E27FC236}">
                <a16:creationId xmlns:a16="http://schemas.microsoft.com/office/drawing/2014/main" id="{84EB8BF6-8A6A-B768-2D7C-EF41CDC503F3}"/>
              </a:ext>
            </a:extLst>
          </p:cNvPr>
          <p:cNvPicPr>
            <a:picLocks noChangeAspect="1"/>
          </p:cNvPicPr>
          <p:nvPr/>
        </p:nvPicPr>
        <p:blipFill>
          <a:blip r:embed="rId12"/>
          <a:stretch>
            <a:fillRect/>
          </a:stretch>
        </p:blipFill>
        <p:spPr>
          <a:xfrm>
            <a:off x="34570" y="2581834"/>
            <a:ext cx="358556" cy="847166"/>
          </a:xfrm>
          <a:prstGeom prst="rect">
            <a:avLst/>
          </a:prstGeom>
        </p:spPr>
      </p:pic>
      <p:pic>
        <p:nvPicPr>
          <p:cNvPr id="48" name="Picture 47">
            <a:extLst>
              <a:ext uri="{FF2B5EF4-FFF2-40B4-BE49-F238E27FC236}">
                <a16:creationId xmlns:a16="http://schemas.microsoft.com/office/drawing/2014/main" id="{238E532D-2452-5DFD-C877-B7B7DA36C65A}"/>
              </a:ext>
            </a:extLst>
          </p:cNvPr>
          <p:cNvPicPr>
            <a:picLocks noChangeAspect="1"/>
          </p:cNvPicPr>
          <p:nvPr/>
        </p:nvPicPr>
        <p:blipFill>
          <a:blip r:embed="rId13"/>
          <a:stretch>
            <a:fillRect/>
          </a:stretch>
        </p:blipFill>
        <p:spPr>
          <a:xfrm>
            <a:off x="8205046" y="2033446"/>
            <a:ext cx="438859" cy="862281"/>
          </a:xfrm>
          <a:prstGeom prst="rect">
            <a:avLst/>
          </a:prstGeom>
        </p:spPr>
      </p:pic>
      <p:pic>
        <p:nvPicPr>
          <p:cNvPr id="50" name="Picture 49">
            <a:extLst>
              <a:ext uri="{FF2B5EF4-FFF2-40B4-BE49-F238E27FC236}">
                <a16:creationId xmlns:a16="http://schemas.microsoft.com/office/drawing/2014/main" id="{A67D6954-6AAB-519D-3A48-DE4EE88C41F5}"/>
              </a:ext>
            </a:extLst>
          </p:cNvPr>
          <p:cNvPicPr>
            <a:picLocks noChangeAspect="1"/>
          </p:cNvPicPr>
          <p:nvPr/>
        </p:nvPicPr>
        <p:blipFill>
          <a:blip r:embed="rId14"/>
          <a:stretch>
            <a:fillRect/>
          </a:stretch>
        </p:blipFill>
        <p:spPr>
          <a:xfrm>
            <a:off x="3180190" y="4648924"/>
            <a:ext cx="388147" cy="659941"/>
          </a:xfrm>
          <a:prstGeom prst="rect">
            <a:avLst/>
          </a:prstGeom>
        </p:spPr>
      </p:pic>
    </p:spTree>
    <p:extLst>
      <p:ext uri="{BB962C8B-B14F-4D97-AF65-F5344CB8AC3E}">
        <p14:creationId xmlns:p14="http://schemas.microsoft.com/office/powerpoint/2010/main" val="278532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ccc0b4-b3f4-4d4f-8ac6-f0fafbb6fc91">
      <Terms xmlns="http://schemas.microsoft.com/office/infopath/2007/PartnerControls"/>
    </lcf76f155ced4ddcb4097134ff3c332f>
    <TaxCatchAll xmlns="bbebf8bf-e87e-47d4-b4c2-3e9f5ffefe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289D6E51BA140B6D61F185ACF3435" ma:contentTypeVersion="15" ma:contentTypeDescription="Create a new document." ma:contentTypeScope="" ma:versionID="004ccad3ccd84b8fee71a1478730835d">
  <xsd:schema xmlns:xsd="http://www.w3.org/2001/XMLSchema" xmlns:xs="http://www.w3.org/2001/XMLSchema" xmlns:p="http://schemas.microsoft.com/office/2006/metadata/properties" xmlns:ns2="bdccc0b4-b3f4-4d4f-8ac6-f0fafbb6fc91" xmlns:ns3="bbebf8bf-e87e-47d4-b4c2-3e9f5ffefe7b" targetNamespace="http://schemas.microsoft.com/office/2006/metadata/properties" ma:root="true" ma:fieldsID="7cae413a9cab5fb908b631e0b87c14a9" ns2:_="" ns3:_="">
    <xsd:import namespace="bdccc0b4-b3f4-4d4f-8ac6-f0fafbb6fc91"/>
    <xsd:import namespace="bbebf8bf-e87e-47d4-b4c2-3e9f5ffefe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cc0b4-b3f4-4d4f-8ac6-f0fafbb6f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8f44120-b421-4a1c-9308-e8497065815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bf8bf-e87e-47d4-b4c2-3e9f5ffefe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4440ec-2b5f-4813-b87c-f7acf7af896d}" ma:internalName="TaxCatchAll" ma:showField="CatchAllData" ma:web="bbebf8bf-e87e-47d4-b4c2-3e9f5ffef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EBEE90-EA45-4B06-A5CC-05D5D4BB60D3}">
  <ds:schemaRefs>
    <ds:schemaRef ds:uri="http://www.w3.org/XML/1998/namespace"/>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bebf8bf-e87e-47d4-b4c2-3e9f5ffefe7b"/>
    <ds:schemaRef ds:uri="bdccc0b4-b3f4-4d4f-8ac6-f0fafbb6fc91"/>
  </ds:schemaRefs>
</ds:datastoreItem>
</file>

<file path=customXml/itemProps2.xml><?xml version="1.0" encoding="utf-8"?>
<ds:datastoreItem xmlns:ds="http://schemas.openxmlformats.org/officeDocument/2006/customXml" ds:itemID="{E29F5DD7-31BD-4A4E-A31A-340EFBFE72D0}">
  <ds:schemaRefs>
    <ds:schemaRef ds:uri="http://schemas.microsoft.com/sharepoint/v3/contenttype/forms"/>
  </ds:schemaRefs>
</ds:datastoreItem>
</file>

<file path=customXml/itemProps3.xml><?xml version="1.0" encoding="utf-8"?>
<ds:datastoreItem xmlns:ds="http://schemas.openxmlformats.org/officeDocument/2006/customXml" ds:itemID="{FE8F1D51-566E-477D-B34B-225B7F2907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cc0b4-b3f4-4d4f-8ac6-f0fafbb6fc91"/>
    <ds:schemaRef ds:uri="bbebf8bf-e87e-47d4-b4c2-3e9f5ffef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15121</TotalTime>
  <Words>266</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mccall</dc:creator>
  <cp:lastModifiedBy>Katherine Shean</cp:lastModifiedBy>
  <cp:revision>11</cp:revision>
  <dcterms:created xsi:type="dcterms:W3CDTF">2024-08-20T06:52:16Z</dcterms:created>
  <dcterms:modified xsi:type="dcterms:W3CDTF">2025-06-05T18:08:12Z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0x010100341289D6E51BA140B6D61F185ACF3435</vt:lpwstr>
  </property>
  <property fmtid="{D5CDD505-2E9C-101B-9397-08002B2CF9AE}" pid="3" name="MediaServiceImageTags">
    <vt:lpwstr/>
  </property>
</Properties>
</file>