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9382"/>
    <a:srgbClr val="B3EF95"/>
    <a:srgbClr val="FDE3F8"/>
    <a:srgbClr val="FBC9F1"/>
    <a:srgbClr val="C1FBC2"/>
    <a:srgbClr val="CAF1F2"/>
    <a:srgbClr val="F2F292"/>
    <a:srgbClr val="90A8F4"/>
    <a:srgbClr val="9D74B0"/>
    <a:srgbClr val="FD8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98408-05A5-623C-7561-430AA24E0EC7}" v="71" dt="2024-09-06T13:06:53.618"/>
    <p1510:client id="{E1BAA277-45A9-3A6A-99CD-CD282CD7D80A}" v="977" dt="2024-09-05T15:41:00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0"/>
  </p:normalViewPr>
  <p:slideViewPr>
    <p:cSldViewPr snapToGrid="0">
      <p:cViewPr>
        <p:scale>
          <a:sx n="77" d="100"/>
          <a:sy n="77" d="100"/>
        </p:scale>
        <p:origin x="2048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Cheeseman" userId="S::bcheeseman@bourton.dorset.sch.uk::1f683e35-1449-4f1a-9b81-85d9c9a8d278" providerId="AD" clId="Web-{E1BAA277-45A9-3A6A-99CD-CD282CD7D80A}"/>
    <pc:docChg chg="modSld">
      <pc:chgData name="Beth Cheeseman" userId="S::bcheeseman@bourton.dorset.sch.uk::1f683e35-1449-4f1a-9b81-85d9c9a8d278" providerId="AD" clId="Web-{E1BAA277-45A9-3A6A-99CD-CD282CD7D80A}" dt="2024-09-05T15:41:00.441" v="900" actId="1076"/>
      <pc:docMkLst>
        <pc:docMk/>
      </pc:docMkLst>
      <pc:sldChg chg="addSp delSp modSp">
        <pc:chgData name="Beth Cheeseman" userId="S::bcheeseman@bourton.dorset.sch.uk::1f683e35-1449-4f1a-9b81-85d9c9a8d278" providerId="AD" clId="Web-{E1BAA277-45A9-3A6A-99CD-CD282CD7D80A}" dt="2024-09-05T15:41:00.441" v="900" actId="1076"/>
        <pc:sldMkLst>
          <pc:docMk/>
          <pc:sldMk cId="2785322377" sldId="256"/>
        </pc:sldMkLst>
        <pc:spChg chg="add del mod">
          <ac:chgData name="Beth Cheeseman" userId="S::bcheeseman@bourton.dorset.sch.uk::1f683e35-1449-4f1a-9b81-85d9c9a8d278" providerId="AD" clId="Web-{E1BAA277-45A9-3A6A-99CD-CD282CD7D80A}" dt="2024-09-05T15:17:27.208" v="725" actId="20577"/>
          <ac:spMkLst>
            <pc:docMk/>
            <pc:sldMk cId="2785322377" sldId="256"/>
            <ac:spMk id="2" creationId="{EA695835-4390-20CB-B161-5950A31E675D}"/>
          </ac:spMkLst>
        </pc:spChg>
        <pc:spChg chg="add mod">
          <ac:chgData name="Beth Cheeseman" userId="S::bcheeseman@bourton.dorset.sch.uk::1f683e35-1449-4f1a-9b81-85d9c9a8d278" providerId="AD" clId="Web-{E1BAA277-45A9-3A6A-99CD-CD282CD7D80A}" dt="2024-09-05T15:21:09.653" v="798" actId="20577"/>
          <ac:spMkLst>
            <pc:docMk/>
            <pc:sldMk cId="2785322377" sldId="256"/>
            <ac:spMk id="3" creationId="{AB552222-D124-E4BD-5D7E-107EDFF2BCEA}"/>
          </ac:spMkLst>
        </pc:spChg>
        <pc:spChg chg="mod">
          <ac:chgData name="Beth Cheeseman" userId="S::bcheeseman@bourton.dorset.sch.uk::1f683e35-1449-4f1a-9b81-85d9c9a8d278" providerId="AD" clId="Web-{E1BAA277-45A9-3A6A-99CD-CD282CD7D80A}" dt="2024-09-05T15:15:56.784" v="712" actId="20577"/>
          <ac:spMkLst>
            <pc:docMk/>
            <pc:sldMk cId="2785322377" sldId="256"/>
            <ac:spMk id="5" creationId="{90B4510D-88AF-CD96-FEE4-894EC606AAE7}"/>
          </ac:spMkLst>
        </pc:spChg>
        <pc:spChg chg="mod">
          <ac:chgData name="Beth Cheeseman" userId="S::bcheeseman@bourton.dorset.sch.uk::1f683e35-1449-4f1a-9b81-85d9c9a8d278" providerId="AD" clId="Web-{E1BAA277-45A9-3A6A-99CD-CD282CD7D80A}" dt="2024-09-05T14:32:05.731" v="64" actId="20577"/>
          <ac:spMkLst>
            <pc:docMk/>
            <pc:sldMk cId="2785322377" sldId="256"/>
            <ac:spMk id="6" creationId="{42C3F9F3-3379-36C4-D4A6-3B426DCAAB4B}"/>
          </ac:spMkLst>
        </pc:spChg>
        <pc:spChg chg="mod">
          <ac:chgData name="Beth Cheeseman" userId="S::bcheeseman@bourton.dorset.sch.uk::1f683e35-1449-4f1a-9b81-85d9c9a8d278" providerId="AD" clId="Web-{E1BAA277-45A9-3A6A-99CD-CD282CD7D80A}" dt="2024-09-05T15:35:37.212" v="881" actId="20577"/>
          <ac:spMkLst>
            <pc:docMk/>
            <pc:sldMk cId="2785322377" sldId="256"/>
            <ac:spMk id="7" creationId="{25F34DE7-4D2C-AE94-E97D-5E11E45BDCE1}"/>
          </ac:spMkLst>
        </pc:spChg>
        <pc:spChg chg="mod">
          <ac:chgData name="Beth Cheeseman" userId="S::bcheeseman@bourton.dorset.sch.uk::1f683e35-1449-4f1a-9b81-85d9c9a8d278" providerId="AD" clId="Web-{E1BAA277-45A9-3A6A-99CD-CD282CD7D80A}" dt="2024-09-05T15:38:10.170" v="889" actId="20577"/>
          <ac:spMkLst>
            <pc:docMk/>
            <pc:sldMk cId="2785322377" sldId="256"/>
            <ac:spMk id="8" creationId="{5ADE5355-91FB-0AD4-5C45-0A23D6C0E693}"/>
          </ac:spMkLst>
        </pc:spChg>
        <pc:spChg chg="mod">
          <ac:chgData name="Beth Cheeseman" userId="S::bcheeseman@bourton.dorset.sch.uk::1f683e35-1449-4f1a-9b81-85d9c9a8d278" providerId="AD" clId="Web-{E1BAA277-45A9-3A6A-99CD-CD282CD7D80A}" dt="2024-09-05T15:18:16.148" v="736" actId="20577"/>
          <ac:spMkLst>
            <pc:docMk/>
            <pc:sldMk cId="2785322377" sldId="256"/>
            <ac:spMk id="9" creationId="{56BCAF80-3D21-36F3-86A5-26AC5F32B4DA}"/>
          </ac:spMkLst>
        </pc:spChg>
        <pc:spChg chg="mod">
          <ac:chgData name="Beth Cheeseman" userId="S::bcheeseman@bourton.dorset.sch.uk::1f683e35-1449-4f1a-9b81-85d9c9a8d278" providerId="AD" clId="Web-{E1BAA277-45A9-3A6A-99CD-CD282CD7D80A}" dt="2024-09-05T15:23:20.142" v="819" actId="20577"/>
          <ac:spMkLst>
            <pc:docMk/>
            <pc:sldMk cId="2785322377" sldId="256"/>
            <ac:spMk id="11" creationId="{DA8E0F6D-8BCF-5308-41F1-F335C490DEFD}"/>
          </ac:spMkLst>
        </pc:spChg>
        <pc:spChg chg="mod">
          <ac:chgData name="Beth Cheeseman" userId="S::bcheeseman@bourton.dorset.sch.uk::1f683e35-1449-4f1a-9b81-85d9c9a8d278" providerId="AD" clId="Web-{E1BAA277-45A9-3A6A-99CD-CD282CD7D80A}" dt="2024-09-05T15:23:23.673" v="820" actId="1076"/>
          <ac:spMkLst>
            <pc:docMk/>
            <pc:sldMk cId="2785322377" sldId="256"/>
            <ac:spMk id="14" creationId="{428BD0FB-2FD5-3BBD-2056-F9C10F51402F}"/>
          </ac:spMkLst>
        </pc:spChg>
        <pc:spChg chg="mod">
          <ac:chgData name="Beth Cheeseman" userId="S::bcheeseman@bourton.dorset.sch.uk::1f683e35-1449-4f1a-9b81-85d9c9a8d278" providerId="AD" clId="Web-{E1BAA277-45A9-3A6A-99CD-CD282CD7D80A}" dt="2024-09-05T14:36:19.129" v="135" actId="20577"/>
          <ac:spMkLst>
            <pc:docMk/>
            <pc:sldMk cId="2785322377" sldId="256"/>
            <ac:spMk id="16" creationId="{C1AD3936-8C03-8DC8-24FD-BEB14E5E4EEB}"/>
          </ac:spMkLst>
        </pc:spChg>
        <pc:spChg chg="mod">
          <ac:chgData name="Beth Cheeseman" userId="S::bcheeseman@bourton.dorset.sch.uk::1f683e35-1449-4f1a-9b81-85d9c9a8d278" providerId="AD" clId="Web-{E1BAA277-45A9-3A6A-99CD-CD282CD7D80A}" dt="2024-09-05T15:40:20.346" v="898" actId="20577"/>
          <ac:spMkLst>
            <pc:docMk/>
            <pc:sldMk cId="2785322377" sldId="256"/>
            <ac:spMk id="20" creationId="{D4FB46BE-741C-E009-A18F-78B2C3EEDCCE}"/>
          </ac:spMkLst>
        </pc:spChg>
        <pc:spChg chg="mod">
          <ac:chgData name="Beth Cheeseman" userId="S::bcheeseman@bourton.dorset.sch.uk::1f683e35-1449-4f1a-9b81-85d9c9a8d278" providerId="AD" clId="Web-{E1BAA277-45A9-3A6A-99CD-CD282CD7D80A}" dt="2024-09-05T14:32:46.466" v="85" actId="20577"/>
          <ac:spMkLst>
            <pc:docMk/>
            <pc:sldMk cId="2785322377" sldId="256"/>
            <ac:spMk id="22" creationId="{0657BA76-C659-889D-D49F-E171824F1DF1}"/>
          </ac:spMkLst>
        </pc:spChg>
        <pc:spChg chg="mod">
          <ac:chgData name="Beth Cheeseman" userId="S::bcheeseman@bourton.dorset.sch.uk::1f683e35-1449-4f1a-9b81-85d9c9a8d278" providerId="AD" clId="Web-{E1BAA277-45A9-3A6A-99CD-CD282CD7D80A}" dt="2024-09-05T15:40:18.112" v="897" actId="20577"/>
          <ac:spMkLst>
            <pc:docMk/>
            <pc:sldMk cId="2785322377" sldId="256"/>
            <ac:spMk id="40" creationId="{4DF72CA4-445D-0A0C-DB0B-A38A98E81245}"/>
          </ac:spMkLst>
        </pc:spChg>
        <pc:spChg chg="mod">
          <ac:chgData name="Beth Cheeseman" userId="S::bcheeseman@bourton.dorset.sch.uk::1f683e35-1449-4f1a-9b81-85d9c9a8d278" providerId="AD" clId="Web-{E1BAA277-45A9-3A6A-99CD-CD282CD7D80A}" dt="2024-09-05T15:21:47.873" v="803" actId="1076"/>
          <ac:spMkLst>
            <pc:docMk/>
            <pc:sldMk cId="2785322377" sldId="256"/>
            <ac:spMk id="42" creationId="{A81007ED-90DF-B4B3-9B26-154AA4E8972D}"/>
          </ac:spMkLst>
        </pc:spChg>
        <pc:picChg chg="add mod">
          <ac:chgData name="Beth Cheeseman" userId="S::bcheeseman@bourton.dorset.sch.uk::1f683e35-1449-4f1a-9b81-85d9c9a8d278" providerId="AD" clId="Web-{E1BAA277-45A9-3A6A-99CD-CD282CD7D80A}" dt="2024-09-05T15:26:02.663" v="825" actId="1076"/>
          <ac:picMkLst>
            <pc:docMk/>
            <pc:sldMk cId="2785322377" sldId="256"/>
            <ac:picMk id="10" creationId="{E95C2618-193D-48C9-F389-AFF448730B25}"/>
          </ac:picMkLst>
        </pc:picChg>
        <pc:picChg chg="mod">
          <ac:chgData name="Beth Cheeseman" userId="S::bcheeseman@bourton.dorset.sch.uk::1f683e35-1449-4f1a-9b81-85d9c9a8d278" providerId="AD" clId="Web-{E1BAA277-45A9-3A6A-99CD-CD282CD7D80A}" dt="2024-09-05T15:16:47.785" v="719" actId="1076"/>
          <ac:picMkLst>
            <pc:docMk/>
            <pc:sldMk cId="2785322377" sldId="256"/>
            <ac:picMk id="27" creationId="{600B2695-CD53-D5FD-53C7-CB47E188C32D}"/>
          </ac:picMkLst>
        </pc:picChg>
        <pc:picChg chg="del mod">
          <ac:chgData name="Beth Cheeseman" userId="S::bcheeseman@bourton.dorset.sch.uk::1f683e35-1449-4f1a-9b81-85d9c9a8d278" providerId="AD" clId="Web-{E1BAA277-45A9-3A6A-99CD-CD282CD7D80A}" dt="2024-09-05T15:23:40.705" v="822"/>
          <ac:picMkLst>
            <pc:docMk/>
            <pc:sldMk cId="2785322377" sldId="256"/>
            <ac:picMk id="29" creationId="{65E5D436-B756-8B97-E285-69D39D779AC2}"/>
          </ac:picMkLst>
        </pc:picChg>
        <pc:picChg chg="mod">
          <ac:chgData name="Beth Cheeseman" userId="S::bcheeseman@bourton.dorset.sch.uk::1f683e35-1449-4f1a-9b81-85d9c9a8d278" providerId="AD" clId="Web-{E1BAA277-45A9-3A6A-99CD-CD282CD7D80A}" dt="2024-09-05T15:26:11.819" v="826" actId="1076"/>
          <ac:picMkLst>
            <pc:docMk/>
            <pc:sldMk cId="2785322377" sldId="256"/>
            <ac:picMk id="31" creationId="{93CF064B-6D70-9BEE-319B-5974D6CD48A1}"/>
          </ac:picMkLst>
        </pc:picChg>
        <pc:picChg chg="mod">
          <ac:chgData name="Beth Cheeseman" userId="S::bcheeseman@bourton.dorset.sch.uk::1f683e35-1449-4f1a-9b81-85d9c9a8d278" providerId="AD" clId="Web-{E1BAA277-45A9-3A6A-99CD-CD282CD7D80A}" dt="2024-09-05T15:41:00.441" v="900" actId="1076"/>
          <ac:picMkLst>
            <pc:docMk/>
            <pc:sldMk cId="2785322377" sldId="256"/>
            <ac:picMk id="37" creationId="{C0C64B3D-9AE2-8917-FEFE-3BA3B07EE730}"/>
          </ac:picMkLst>
        </pc:picChg>
        <pc:picChg chg="mod">
          <ac:chgData name="Beth Cheeseman" userId="S::bcheeseman@bourton.dorset.sch.uk::1f683e35-1449-4f1a-9b81-85d9c9a8d278" providerId="AD" clId="Web-{E1BAA277-45A9-3A6A-99CD-CD282CD7D80A}" dt="2024-09-05T15:36:25.136" v="883" actId="1076"/>
          <ac:picMkLst>
            <pc:docMk/>
            <pc:sldMk cId="2785322377" sldId="256"/>
            <ac:picMk id="39" creationId="{AEA562D3-CA61-B8ED-6597-7B2552AE3914}"/>
          </ac:picMkLst>
        </pc:picChg>
        <pc:picChg chg="mod">
          <ac:chgData name="Beth Cheeseman" userId="S::bcheeseman@bourton.dorset.sch.uk::1f683e35-1449-4f1a-9b81-85d9c9a8d278" providerId="AD" clId="Web-{E1BAA277-45A9-3A6A-99CD-CD282CD7D80A}" dt="2024-09-05T15:16:32.222" v="718" actId="1076"/>
          <ac:picMkLst>
            <pc:docMk/>
            <pc:sldMk cId="2785322377" sldId="256"/>
            <ac:picMk id="46" creationId="{84EB8BF6-8A6A-B768-2D7C-EF41CDC503F3}"/>
          </ac:picMkLst>
        </pc:picChg>
        <pc:picChg chg="mod">
          <ac:chgData name="Beth Cheeseman" userId="S::bcheeseman@bourton.dorset.sch.uk::1f683e35-1449-4f1a-9b81-85d9c9a8d278" providerId="AD" clId="Web-{E1BAA277-45A9-3A6A-99CD-CD282CD7D80A}" dt="2024-09-05T15:40:24.206" v="899" actId="1076"/>
          <ac:picMkLst>
            <pc:docMk/>
            <pc:sldMk cId="2785322377" sldId="256"/>
            <ac:picMk id="50" creationId="{A67D6954-6AAB-519D-3A48-DE4EE88C41F5}"/>
          </ac:picMkLst>
        </pc:picChg>
      </pc:sldChg>
    </pc:docChg>
  </pc:docChgLst>
  <pc:docChgLst>
    <pc:chgData name="Beth Cheeseman" userId="S::bcheeseman@bourton.dorset.sch.uk::1f683e35-1449-4f1a-9b81-85d9c9a8d278" providerId="AD" clId="Web-{A8798408-05A5-623C-7561-430AA24E0EC7}"/>
    <pc:docChg chg="modSld">
      <pc:chgData name="Beth Cheeseman" userId="S::bcheeseman@bourton.dorset.sch.uk::1f683e35-1449-4f1a-9b81-85d9c9a8d278" providerId="AD" clId="Web-{A8798408-05A5-623C-7561-430AA24E0EC7}" dt="2024-09-06T13:06:53.618" v="64" actId="20577"/>
      <pc:docMkLst>
        <pc:docMk/>
      </pc:docMkLst>
      <pc:sldChg chg="modSp">
        <pc:chgData name="Beth Cheeseman" userId="S::bcheeseman@bourton.dorset.sch.uk::1f683e35-1449-4f1a-9b81-85d9c9a8d278" providerId="AD" clId="Web-{A8798408-05A5-623C-7561-430AA24E0EC7}" dt="2024-09-06T13:06:53.618" v="64" actId="20577"/>
        <pc:sldMkLst>
          <pc:docMk/>
          <pc:sldMk cId="2785322377" sldId="256"/>
        </pc:sldMkLst>
        <pc:spChg chg="mod">
          <ac:chgData name="Beth Cheeseman" userId="S::bcheeseman@bourton.dorset.sch.uk::1f683e35-1449-4f1a-9b81-85d9c9a8d278" providerId="AD" clId="Web-{A8798408-05A5-623C-7561-430AA24E0EC7}" dt="2024-09-06T12:56:20.556" v="7" actId="14100"/>
          <ac:spMkLst>
            <pc:docMk/>
            <pc:sldMk cId="2785322377" sldId="256"/>
            <ac:spMk id="2" creationId="{EA695835-4390-20CB-B161-5950A31E675D}"/>
          </ac:spMkLst>
        </pc:spChg>
        <pc:spChg chg="mod">
          <ac:chgData name="Beth Cheeseman" userId="S::bcheeseman@bourton.dorset.sch.uk::1f683e35-1449-4f1a-9b81-85d9c9a8d278" providerId="AD" clId="Web-{A8798408-05A5-623C-7561-430AA24E0EC7}" dt="2024-09-06T12:57:19.714" v="16" actId="20577"/>
          <ac:spMkLst>
            <pc:docMk/>
            <pc:sldMk cId="2785322377" sldId="256"/>
            <ac:spMk id="3" creationId="{AB552222-D124-E4BD-5D7E-107EDFF2BCEA}"/>
          </ac:spMkLst>
        </pc:spChg>
        <pc:spChg chg="mod">
          <ac:chgData name="Beth Cheeseman" userId="S::bcheeseman@bourton.dorset.sch.uk::1f683e35-1449-4f1a-9b81-85d9c9a8d278" providerId="AD" clId="Web-{A8798408-05A5-623C-7561-430AA24E0EC7}" dt="2024-09-06T12:56:48.854" v="11" actId="20577"/>
          <ac:spMkLst>
            <pc:docMk/>
            <pc:sldMk cId="2785322377" sldId="256"/>
            <ac:spMk id="8" creationId="{5ADE5355-91FB-0AD4-5C45-0A23D6C0E693}"/>
          </ac:spMkLst>
        </pc:spChg>
        <pc:spChg chg="mod">
          <ac:chgData name="Beth Cheeseman" userId="S::bcheeseman@bourton.dorset.sch.uk::1f683e35-1449-4f1a-9b81-85d9c9a8d278" providerId="AD" clId="Web-{A8798408-05A5-623C-7561-430AA24E0EC7}" dt="2024-09-06T12:55:51.430" v="3" actId="14100"/>
          <ac:spMkLst>
            <pc:docMk/>
            <pc:sldMk cId="2785322377" sldId="256"/>
            <ac:spMk id="12" creationId="{443EA6C6-784C-016C-A32D-288FF7A07689}"/>
          </ac:spMkLst>
        </pc:spChg>
        <pc:spChg chg="mod">
          <ac:chgData name="Beth Cheeseman" userId="S::bcheeseman@bourton.dorset.sch.uk::1f683e35-1449-4f1a-9b81-85d9c9a8d278" providerId="AD" clId="Web-{A8798408-05A5-623C-7561-430AA24E0EC7}" dt="2024-09-06T13:06:53.618" v="64" actId="20577"/>
          <ac:spMkLst>
            <pc:docMk/>
            <pc:sldMk cId="2785322377" sldId="256"/>
            <ac:spMk id="20" creationId="{D4FB46BE-741C-E009-A18F-78B2C3EEDCCE}"/>
          </ac:spMkLst>
        </pc:spChg>
        <pc:spChg chg="mod">
          <ac:chgData name="Beth Cheeseman" userId="S::bcheeseman@bourton.dorset.sch.uk::1f683e35-1449-4f1a-9b81-85d9c9a8d278" providerId="AD" clId="Web-{A8798408-05A5-623C-7561-430AA24E0EC7}" dt="2024-09-06T12:59:22.248" v="44" actId="20577"/>
          <ac:spMkLst>
            <pc:docMk/>
            <pc:sldMk cId="2785322377" sldId="256"/>
            <ac:spMk id="40" creationId="{4DF72CA4-445D-0A0C-DB0B-A38A98E81245}"/>
          </ac:spMkLst>
        </pc:spChg>
        <pc:picChg chg="mod">
          <ac:chgData name="Beth Cheeseman" userId="S::bcheeseman@bourton.dorset.sch.uk::1f683e35-1449-4f1a-9b81-85d9c9a8d278" providerId="AD" clId="Web-{A8798408-05A5-623C-7561-430AA24E0EC7}" dt="2024-09-06T12:59:23.263" v="45" actId="1076"/>
          <ac:picMkLst>
            <pc:docMk/>
            <pc:sldMk cId="2785322377" sldId="256"/>
            <ac:picMk id="39" creationId="{AEA562D3-CA61-B8ED-6597-7B2552AE3914}"/>
          </ac:picMkLst>
        </pc:picChg>
        <pc:picChg chg="mod">
          <ac:chgData name="Beth Cheeseman" userId="S::bcheeseman@bourton.dorset.sch.uk::1f683e35-1449-4f1a-9b81-85d9c9a8d278" providerId="AD" clId="Web-{A8798408-05A5-623C-7561-430AA24E0EC7}" dt="2024-09-06T12:56:25.400" v="8" actId="1076"/>
          <ac:picMkLst>
            <pc:docMk/>
            <pc:sldMk cId="2785322377" sldId="256"/>
            <ac:picMk id="46" creationId="{84EB8BF6-8A6A-B768-2D7C-EF41CDC503F3}"/>
          </ac:picMkLst>
        </pc:picChg>
        <pc:picChg chg="mod">
          <ac:chgData name="Beth Cheeseman" userId="S::bcheeseman@bourton.dorset.sch.uk::1f683e35-1449-4f1a-9b81-85d9c9a8d278" providerId="AD" clId="Web-{A8798408-05A5-623C-7561-430AA24E0EC7}" dt="2024-09-06T13:05:52.819" v="53" actId="1076"/>
          <ac:picMkLst>
            <pc:docMk/>
            <pc:sldMk cId="2785322377" sldId="256"/>
            <ac:picMk id="50" creationId="{A67D6954-6AAB-519D-3A48-DE4EE88C41F5}"/>
          </ac:picMkLst>
        </pc:picChg>
      </pc:sldChg>
    </pc:docChg>
  </pc:docChgLst>
  <pc:docChgLst>
    <pc:chgData name="Beth Cheeseman" userId="S::bcheeseman@bourton.dorset.sch.uk::1f683e35-1449-4f1a-9b81-85d9c9a8d278" providerId="AD" clId="Web-{1168E70C-E7A9-808A-AC37-C1B71F5CB7CE}"/>
    <pc:docChg chg="modSld">
      <pc:chgData name="Beth Cheeseman" userId="S::bcheeseman@bourton.dorset.sch.uk::1f683e35-1449-4f1a-9b81-85d9c9a8d278" providerId="AD" clId="Web-{1168E70C-E7A9-808A-AC37-C1B71F5CB7CE}" dt="2024-08-31T17:28:52.127" v="501" actId="20577"/>
      <pc:docMkLst>
        <pc:docMk/>
      </pc:docMkLst>
      <pc:sldChg chg="delSp modSp">
        <pc:chgData name="Beth Cheeseman" userId="S::bcheeseman@bourton.dorset.sch.uk::1f683e35-1449-4f1a-9b81-85d9c9a8d278" providerId="AD" clId="Web-{1168E70C-E7A9-808A-AC37-C1B71F5CB7CE}" dt="2024-08-31T17:28:52.127" v="501" actId="20577"/>
        <pc:sldMkLst>
          <pc:docMk/>
          <pc:sldMk cId="2785322377" sldId="256"/>
        </pc:sldMkLst>
        <pc:spChg chg="mod">
          <ac:chgData name="Beth Cheeseman" userId="S::bcheeseman@bourton.dorset.sch.uk::1f683e35-1449-4f1a-9b81-85d9c9a8d278" providerId="AD" clId="Web-{1168E70C-E7A9-808A-AC37-C1B71F5CB7CE}" dt="2024-08-31T16:29:34.187" v="50" actId="20577"/>
          <ac:spMkLst>
            <pc:docMk/>
            <pc:sldMk cId="2785322377" sldId="256"/>
            <ac:spMk id="4" creationId="{872A4734-0D03-5AFA-1A5A-1B355B838E86}"/>
          </ac:spMkLst>
        </pc:spChg>
        <pc:spChg chg="mod">
          <ac:chgData name="Beth Cheeseman" userId="S::bcheeseman@bourton.dorset.sch.uk::1f683e35-1449-4f1a-9b81-85d9c9a8d278" providerId="AD" clId="Web-{1168E70C-E7A9-808A-AC37-C1B71F5CB7CE}" dt="2024-08-31T17:23:43.194" v="404" actId="20577"/>
          <ac:spMkLst>
            <pc:docMk/>
            <pc:sldMk cId="2785322377" sldId="256"/>
            <ac:spMk id="6" creationId="{42C3F9F3-3379-36C4-D4A6-3B426DCAAB4B}"/>
          </ac:spMkLst>
        </pc:spChg>
        <pc:spChg chg="mod">
          <ac:chgData name="Beth Cheeseman" userId="S::bcheeseman@bourton.dorset.sch.uk::1f683e35-1449-4f1a-9b81-85d9c9a8d278" providerId="AD" clId="Web-{1168E70C-E7A9-808A-AC37-C1B71F5CB7CE}" dt="2024-08-31T17:22:26.739" v="386" actId="20577"/>
          <ac:spMkLst>
            <pc:docMk/>
            <pc:sldMk cId="2785322377" sldId="256"/>
            <ac:spMk id="7" creationId="{25F34DE7-4D2C-AE94-E97D-5E11E45BDCE1}"/>
          </ac:spMkLst>
        </pc:spChg>
        <pc:spChg chg="mod">
          <ac:chgData name="Beth Cheeseman" userId="S::bcheeseman@bourton.dorset.sch.uk::1f683e35-1449-4f1a-9b81-85d9c9a8d278" providerId="AD" clId="Web-{1168E70C-E7A9-808A-AC37-C1B71F5CB7CE}" dt="2024-08-31T17:10:03.276" v="269" actId="20577"/>
          <ac:spMkLst>
            <pc:docMk/>
            <pc:sldMk cId="2785322377" sldId="256"/>
            <ac:spMk id="8" creationId="{5ADE5355-91FB-0AD4-5C45-0A23D6C0E693}"/>
          </ac:spMkLst>
        </pc:spChg>
        <pc:spChg chg="mod">
          <ac:chgData name="Beth Cheeseman" userId="S::bcheeseman@bourton.dorset.sch.uk::1f683e35-1449-4f1a-9b81-85d9c9a8d278" providerId="AD" clId="Web-{1168E70C-E7A9-808A-AC37-C1B71F5CB7CE}" dt="2024-08-31T17:28:52.127" v="501" actId="20577"/>
          <ac:spMkLst>
            <pc:docMk/>
            <pc:sldMk cId="2785322377" sldId="256"/>
            <ac:spMk id="9" creationId="{56BCAF80-3D21-36F3-86A5-26AC5F32B4DA}"/>
          </ac:spMkLst>
        </pc:spChg>
        <pc:spChg chg="del">
          <ac:chgData name="Beth Cheeseman" userId="S::bcheeseman@bourton.dorset.sch.uk::1f683e35-1449-4f1a-9b81-85d9c9a8d278" providerId="AD" clId="Web-{1168E70C-E7A9-808A-AC37-C1B71F5CB7CE}" dt="2024-08-31T16:51:00.714" v="185"/>
          <ac:spMkLst>
            <pc:docMk/>
            <pc:sldMk cId="2785322377" sldId="256"/>
            <ac:spMk id="10" creationId="{A860B8DB-657F-2ED4-6F8C-DB6057495FB3}"/>
          </ac:spMkLst>
        </pc:spChg>
        <pc:spChg chg="mod">
          <ac:chgData name="Beth Cheeseman" userId="S::bcheeseman@bourton.dorset.sch.uk::1f683e35-1449-4f1a-9b81-85d9c9a8d278" providerId="AD" clId="Web-{1168E70C-E7A9-808A-AC37-C1B71F5CB7CE}" dt="2024-08-31T16:51:15.855" v="186" actId="14100"/>
          <ac:spMkLst>
            <pc:docMk/>
            <pc:sldMk cId="2785322377" sldId="256"/>
            <ac:spMk id="11" creationId="{DA8E0F6D-8BCF-5308-41F1-F335C490DEFD}"/>
          </ac:spMkLst>
        </pc:spChg>
        <pc:spChg chg="del">
          <ac:chgData name="Beth Cheeseman" userId="S::bcheeseman@bourton.dorset.sch.uk::1f683e35-1449-4f1a-9b81-85d9c9a8d278" providerId="AD" clId="Web-{1168E70C-E7A9-808A-AC37-C1B71F5CB7CE}" dt="2024-08-31T16:50:58.199" v="184"/>
          <ac:spMkLst>
            <pc:docMk/>
            <pc:sldMk cId="2785322377" sldId="256"/>
            <ac:spMk id="15" creationId="{8E88277E-8A73-5FD6-3C99-7F9646E66452}"/>
          </ac:spMkLst>
        </pc:spChg>
        <pc:spChg chg="mod">
          <ac:chgData name="Beth Cheeseman" userId="S::bcheeseman@bourton.dorset.sch.uk::1f683e35-1449-4f1a-9b81-85d9c9a8d278" providerId="AD" clId="Web-{1168E70C-E7A9-808A-AC37-C1B71F5CB7CE}" dt="2024-08-31T17:20:53.127" v="350" actId="1076"/>
          <ac:spMkLst>
            <pc:docMk/>
            <pc:sldMk cId="2785322377" sldId="256"/>
            <ac:spMk id="16" creationId="{C1AD3936-8C03-8DC8-24FD-BEB14E5E4EEB}"/>
          </ac:spMkLst>
        </pc:spChg>
        <pc:spChg chg="mod">
          <ac:chgData name="Beth Cheeseman" userId="S::bcheeseman@bourton.dorset.sch.uk::1f683e35-1449-4f1a-9b81-85d9c9a8d278" providerId="AD" clId="Web-{1168E70C-E7A9-808A-AC37-C1B71F5CB7CE}" dt="2024-08-31T16:50:40.198" v="181" actId="20577"/>
          <ac:spMkLst>
            <pc:docMk/>
            <pc:sldMk cId="2785322377" sldId="256"/>
            <ac:spMk id="17" creationId="{5AE1EC41-4E38-1ED0-F9F7-2AFE3C76765A}"/>
          </ac:spMkLst>
        </pc:spChg>
        <pc:spChg chg="mod">
          <ac:chgData name="Beth Cheeseman" userId="S::bcheeseman@bourton.dorset.sch.uk::1f683e35-1449-4f1a-9b81-85d9c9a8d278" providerId="AD" clId="Web-{1168E70C-E7A9-808A-AC37-C1B71F5CB7CE}" dt="2024-08-31T16:48:21.835" v="171" actId="14100"/>
          <ac:spMkLst>
            <pc:docMk/>
            <pc:sldMk cId="2785322377" sldId="256"/>
            <ac:spMk id="18" creationId="{F57D2D8B-B03E-9A08-34C4-303D3B396BAD}"/>
          </ac:spMkLst>
        </pc:spChg>
        <pc:spChg chg="mod">
          <ac:chgData name="Beth Cheeseman" userId="S::bcheeseman@bourton.dorset.sch.uk::1f683e35-1449-4f1a-9b81-85d9c9a8d278" providerId="AD" clId="Web-{1168E70C-E7A9-808A-AC37-C1B71F5CB7CE}" dt="2024-08-31T17:26:23.057" v="451" actId="20577"/>
          <ac:spMkLst>
            <pc:docMk/>
            <pc:sldMk cId="2785322377" sldId="256"/>
            <ac:spMk id="20" creationId="{D4FB46BE-741C-E009-A18F-78B2C3EEDCCE}"/>
          </ac:spMkLst>
        </pc:spChg>
        <pc:spChg chg="mod">
          <ac:chgData name="Beth Cheeseman" userId="S::bcheeseman@bourton.dorset.sch.uk::1f683e35-1449-4f1a-9b81-85d9c9a8d278" providerId="AD" clId="Web-{1168E70C-E7A9-808A-AC37-C1B71F5CB7CE}" dt="2024-08-31T17:16:07.351" v="322" actId="20577"/>
          <ac:spMkLst>
            <pc:docMk/>
            <pc:sldMk cId="2785322377" sldId="256"/>
            <ac:spMk id="22" creationId="{0657BA76-C659-889D-D49F-E171824F1DF1}"/>
          </ac:spMkLst>
        </pc:spChg>
        <pc:spChg chg="mod">
          <ac:chgData name="Beth Cheeseman" userId="S::bcheeseman@bourton.dorset.sch.uk::1f683e35-1449-4f1a-9b81-85d9c9a8d278" providerId="AD" clId="Web-{1168E70C-E7A9-808A-AC37-C1B71F5CB7CE}" dt="2024-08-31T16:52:12.122" v="192" actId="20577"/>
          <ac:spMkLst>
            <pc:docMk/>
            <pc:sldMk cId="2785322377" sldId="256"/>
            <ac:spMk id="23" creationId="{8C34107D-7981-4BAE-CC97-15AE0D7E5F4A}"/>
          </ac:spMkLst>
        </pc:spChg>
        <pc:picChg chg="mod">
          <ac:chgData name="Beth Cheeseman" userId="S::bcheeseman@bourton.dorset.sch.uk::1f683e35-1449-4f1a-9b81-85d9c9a8d278" providerId="AD" clId="Web-{1168E70C-E7A9-808A-AC37-C1B71F5CB7CE}" dt="2024-08-31T17:21:11.221" v="354" actId="1076"/>
          <ac:picMkLst>
            <pc:docMk/>
            <pc:sldMk cId="2785322377" sldId="256"/>
            <ac:picMk id="29" creationId="{65E5D436-B756-8B97-E285-69D39D779AC2}"/>
          </ac:picMkLst>
        </pc:picChg>
        <pc:picChg chg="mod">
          <ac:chgData name="Beth Cheeseman" userId="S::bcheeseman@bourton.dorset.sch.uk::1f683e35-1449-4f1a-9b81-85d9c9a8d278" providerId="AD" clId="Web-{1168E70C-E7A9-808A-AC37-C1B71F5CB7CE}" dt="2024-08-31T17:23:16.693" v="400" actId="1076"/>
          <ac:picMkLst>
            <pc:docMk/>
            <pc:sldMk cId="2785322377" sldId="256"/>
            <ac:picMk id="31" creationId="{93CF064B-6D70-9BEE-319B-5974D6CD48A1}"/>
          </ac:picMkLst>
        </pc:picChg>
        <pc:picChg chg="del">
          <ac:chgData name="Beth Cheeseman" userId="S::bcheeseman@bourton.dorset.sch.uk::1f683e35-1449-4f1a-9b81-85d9c9a8d278" providerId="AD" clId="Web-{1168E70C-E7A9-808A-AC37-C1B71F5CB7CE}" dt="2024-08-31T16:50:41.808" v="182"/>
          <ac:picMkLst>
            <pc:docMk/>
            <pc:sldMk cId="2785322377" sldId="256"/>
            <ac:picMk id="33" creationId="{D445CD54-E8C3-A2ED-0AE1-A5490A8B583C}"/>
          </ac:picMkLst>
        </pc:picChg>
        <pc:picChg chg="del">
          <ac:chgData name="Beth Cheeseman" userId="S::bcheeseman@bourton.dorset.sch.uk::1f683e35-1449-4f1a-9b81-85d9c9a8d278" providerId="AD" clId="Web-{1168E70C-E7A9-808A-AC37-C1B71F5CB7CE}" dt="2024-08-31T16:50:45.542" v="183"/>
          <ac:picMkLst>
            <pc:docMk/>
            <pc:sldMk cId="2785322377" sldId="256"/>
            <ac:picMk id="35" creationId="{BA4BA8C9-D245-2ED4-CF60-DB6304FAD0D7}"/>
          </ac:picMkLst>
        </pc:picChg>
        <pc:picChg chg="mod">
          <ac:chgData name="Beth Cheeseman" userId="S::bcheeseman@bourton.dorset.sch.uk::1f683e35-1449-4f1a-9b81-85d9c9a8d278" providerId="AD" clId="Web-{1168E70C-E7A9-808A-AC37-C1B71F5CB7CE}" dt="2024-08-31T17:25:25.071" v="446" actId="1076"/>
          <ac:picMkLst>
            <pc:docMk/>
            <pc:sldMk cId="2785322377" sldId="256"/>
            <ac:picMk id="37" creationId="{C0C64B3D-9AE2-8917-FEFE-3BA3B07EE730}"/>
          </ac:picMkLst>
        </pc:picChg>
        <pc:picChg chg="mod">
          <ac:chgData name="Beth Cheeseman" userId="S::bcheeseman@bourton.dorset.sch.uk::1f683e35-1449-4f1a-9b81-85d9c9a8d278" providerId="AD" clId="Web-{1168E70C-E7A9-808A-AC37-C1B71F5CB7CE}" dt="2024-08-31T17:09:08.572" v="260" actId="1076"/>
          <ac:picMkLst>
            <pc:docMk/>
            <pc:sldMk cId="2785322377" sldId="256"/>
            <ac:picMk id="44" creationId="{14D7230C-5012-7FF1-ADB6-F2F5AF759C1D}"/>
          </ac:picMkLst>
        </pc:picChg>
        <pc:picChg chg="mod">
          <ac:chgData name="Beth Cheeseman" userId="S::bcheeseman@bourton.dorset.sch.uk::1f683e35-1449-4f1a-9b81-85d9c9a8d278" providerId="AD" clId="Web-{1168E70C-E7A9-808A-AC37-C1B71F5CB7CE}" dt="2024-08-31T17:23:37.553" v="402" actId="1076"/>
          <ac:picMkLst>
            <pc:docMk/>
            <pc:sldMk cId="2785322377" sldId="256"/>
            <ac:picMk id="48" creationId="{238E532D-2452-5DFD-C877-B7B7DA36C65A}"/>
          </ac:picMkLst>
        </pc:picChg>
        <pc:picChg chg="mod">
          <ac:chgData name="Beth Cheeseman" userId="S::bcheeseman@bourton.dorset.sch.uk::1f683e35-1449-4f1a-9b81-85d9c9a8d278" providerId="AD" clId="Web-{1168E70C-E7A9-808A-AC37-C1B71F5CB7CE}" dt="2024-08-31T16:51:23.621" v="187" actId="1076"/>
          <ac:picMkLst>
            <pc:docMk/>
            <pc:sldMk cId="2785322377" sldId="256"/>
            <ac:picMk id="50" creationId="{A67D6954-6AAB-519D-3A48-DE4EE88C41F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4921-E193-EC2E-4FC8-E49711E76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27774-AF56-6F1B-F5C1-BD91CF29E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0426-05ED-334D-33F2-29FDC254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09F84-E919-89D2-3707-50C5B156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81E82-81ED-07C7-3E9A-67B65805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7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2865-8B39-DEE2-CC43-02FB6A39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921A5-3F8D-5E90-3E9F-8448DBEC3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06AB6-584E-8AA4-D36B-55EFAA00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96C80-6B5A-2B88-0980-C9163020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92206-A522-A058-3498-180C257F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3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FF408-7133-7EC9-3C3D-3E8ECADAD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5F701-0F74-0B7C-AF8E-AC71C29EF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13882-E36B-6ED1-6FA1-37F71B11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347-7FC7-3911-E62D-4595E35D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E265-7E4C-3ECD-44E1-112A4656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0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E0C9-13BC-57F1-7845-98B5D978C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06AC-C4FF-F5C1-EE11-5C81E08F3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2763-F968-30CF-2C9E-900D4D89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65905-5082-4234-8C2C-E22BB057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05BE-EAEA-795F-2A45-7CE1029C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37B8-8DEC-F11A-D86B-B2FA4D364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723CC-A009-CD41-7AD4-EC87114A0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81B4B-A001-BE94-36C0-D2F23B73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AA4F-8A2A-0EA9-F29D-B9EAE553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611C-21BD-1F1B-03CE-CD8BB913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0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7EF8-96E5-1D12-4EF9-66EC5C37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D143-E498-5013-AD53-678F8A041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9F0E9-F2E5-CDF5-6A37-A9A69AA6B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96293-5F79-5463-83EC-ADE6CEE2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657F3-02CF-79D2-4857-8CD3DDA5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EEEA4-741E-E092-4ED6-84E7425F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4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719D4-1C9A-7A1D-72B4-1C0C5DE86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A8A5D-C72F-A06A-1625-3492A1487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A4ED-CCBC-45CF-361B-68B4DB30F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AA0C05-74B3-0E4C-6FDA-3FBE33381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A0616-006A-6628-EAD2-185ED8D47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B172D-16AE-3BB1-59F2-736353A6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1F42D-9357-99EF-EDA0-4551FE5F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44915-C979-DFA4-7786-9C569BCC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6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2537-E9DE-CA47-D1A5-AECB0698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30220-1245-33A2-6E8F-27799CAD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37E7-1E80-FFFA-986D-77A734F8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26480-6A70-FEEA-2F84-B68CC82D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7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B695A-FA33-F067-0BBB-FD931C26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C2FFE-01DC-EEA4-5738-56317250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E660D-642F-4EE1-242B-74692464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7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D786-1B5C-86C8-E0C3-C6EE74DF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CED0B-C312-CD38-EBF2-A1F40950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29937-C8CB-55B2-CA80-3B2EAA465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836EA-628B-0022-E72A-A7CC2058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50F9D-D529-BC6B-2B5C-639F42838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69A49-10B0-63F8-8071-4F2A7EE8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BFD2-832F-DD0A-DD07-B25DF690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B65DDD-A841-539D-CF2B-49799CD99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9A77E-5B20-099D-B021-B4204BF7D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BC533-41A7-8114-59C6-9D4C83E2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BD5F-3190-4F4E-8508-58F2C20E80CB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245EA-97AE-4664-2362-D30E0AA2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249B7-A75A-C155-09BD-6EBEA00D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13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AF87A5-EB18-EC2E-60AA-0B6B92DD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F2510-2536-19C3-831A-B00233EA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34797-C8B4-3AA1-8E0A-EB444CD76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BBD5F-3190-4F4E-8508-58F2C20E80CB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F68CD-5FE8-FC15-C20A-F1526931E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82D1-AD7A-22B2-6098-25165AC7E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8E7983-E5F8-4F52-BC25-1573CA606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DF72CA4-445D-0A0C-DB0B-A38A98E81245}"/>
              </a:ext>
            </a:extLst>
          </p:cNvPr>
          <p:cNvSpPr/>
          <p:nvPr/>
        </p:nvSpPr>
        <p:spPr>
          <a:xfrm>
            <a:off x="7237224" y="5353789"/>
            <a:ext cx="2263862" cy="13133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en-GB" sz="1200" dirty="0"/>
          </a:p>
          <a:p>
            <a:r>
              <a:rPr lang="en-GB" sz="1200" dirty="0"/>
              <a:t>We will be developing</a:t>
            </a:r>
            <a:endParaRPr lang="en-US" sz="1200" dirty="0"/>
          </a:p>
          <a:p>
            <a:r>
              <a:rPr lang="en-GB" sz="1200" dirty="0"/>
              <a:t> our  listening, singing </a:t>
            </a:r>
            <a:endParaRPr lang="en-US" sz="1200"/>
          </a:p>
          <a:p>
            <a:r>
              <a:rPr lang="en-GB" sz="1200" dirty="0"/>
              <a:t>and composing </a:t>
            </a:r>
            <a:endParaRPr lang="en-US" sz="1200"/>
          </a:p>
          <a:p>
            <a:r>
              <a:rPr lang="en-GB" sz="1200" dirty="0"/>
              <a:t>skills  using </a:t>
            </a:r>
            <a:endParaRPr lang="en-US" sz="1200"/>
          </a:p>
          <a:p>
            <a:r>
              <a:rPr lang="en-GB" sz="1200" dirty="0"/>
              <a:t>Charanga. </a:t>
            </a:r>
            <a:endParaRPr lang="en-US" sz="1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4FB46BE-741C-E009-A18F-78B2C3EEDCCE}"/>
              </a:ext>
            </a:extLst>
          </p:cNvPr>
          <p:cNvSpPr/>
          <p:nvPr/>
        </p:nvSpPr>
        <p:spPr>
          <a:xfrm>
            <a:off x="3650686" y="5221708"/>
            <a:ext cx="3148751" cy="14453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en-GB" sz="1400" dirty="0">
              <a:latin typeface="Aptos Display"/>
              <a:ea typeface="+mn-lt"/>
              <a:cs typeface="+mn-lt"/>
            </a:endParaRPr>
          </a:p>
          <a:p>
            <a:r>
              <a:rPr lang="en-GB" sz="1400">
                <a:latin typeface="Aptos Display"/>
                <a:ea typeface="+mn-lt"/>
                <a:cs typeface="+mn-lt"/>
              </a:rPr>
              <a:t>We will be developing our</a:t>
            </a:r>
            <a:endParaRPr lang="en-GB" sz="1400" b="1">
              <a:latin typeface="Aptos Display"/>
              <a:ea typeface="+mn-lt"/>
              <a:cs typeface="+mn-lt"/>
            </a:endParaRPr>
          </a:p>
          <a:p>
            <a:r>
              <a:rPr lang="en-GB" sz="1400" dirty="0">
                <a:latin typeface="Aptos Display"/>
                <a:ea typeface="+mn-lt"/>
                <a:cs typeface="+mn-lt"/>
              </a:rPr>
              <a:t> gymnastic skills  on Tuesdays </a:t>
            </a:r>
            <a:endParaRPr lang="en-GB" sz="1400" b="1" dirty="0">
              <a:latin typeface="Aptos Display"/>
              <a:ea typeface="+mn-lt"/>
              <a:cs typeface="+mn-lt"/>
            </a:endParaRPr>
          </a:p>
          <a:p>
            <a:r>
              <a:rPr lang="en-GB" sz="1400" dirty="0">
                <a:latin typeface="Aptos Display"/>
                <a:ea typeface="+mn-lt"/>
                <a:cs typeface="+mn-lt"/>
              </a:rPr>
              <a:t>and our  Tag Rugby multi  skills  on Thursdays. Forest School is</a:t>
            </a:r>
            <a:r>
              <a:rPr lang="en-GB" sz="1400" dirty="0">
                <a:latin typeface="Aptos Display"/>
              </a:rPr>
              <a:t> on Wednesdays.</a:t>
            </a:r>
            <a:endParaRPr lang="en-GB" sz="1400" b="1">
              <a:latin typeface="Aptos Display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72A4734-0D03-5AFA-1A5A-1B355B838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703" y="96838"/>
            <a:ext cx="6216445" cy="748736"/>
          </a:xfrm>
          <a:prstGeom prst="roundRect">
            <a:avLst>
              <a:gd name="adj" fmla="val 16667"/>
            </a:avLst>
          </a:prstGeom>
          <a:solidFill>
            <a:srgbClr val="FDE3F8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Squirrels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Class Curriculum Overview—Autumn 1</a:t>
            </a:r>
            <a:endParaRPr lang="en-GB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Enquiry 1: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 What </a:t>
            </a:r>
            <a:r>
              <a:rPr lang="en-GB" alt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do Artists do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?</a:t>
            </a:r>
            <a:r>
              <a:rPr lang="en-GB" alt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altLang="en-US" sz="14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Enquiry 2:</a:t>
            </a:r>
            <a:r>
              <a:rPr lang="en-GB" alt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How does my school change in Autumn?</a:t>
            </a:r>
            <a:endParaRPr lang="en-GB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A054227-91C1-5581-F42F-28ECEB51A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52" y="96838"/>
            <a:ext cx="5001618" cy="11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0B4510D-88AF-CD96-FEE4-894EC606AAE7}"/>
              </a:ext>
            </a:extLst>
          </p:cNvPr>
          <p:cNvSpPr/>
          <p:nvPr/>
        </p:nvSpPr>
        <p:spPr>
          <a:xfrm>
            <a:off x="213850" y="1305949"/>
            <a:ext cx="3354487" cy="26153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C3F9F3-3379-36C4-D4A6-3B426DCAAB4B}"/>
              </a:ext>
            </a:extLst>
          </p:cNvPr>
          <p:cNvSpPr/>
          <p:nvPr/>
        </p:nvSpPr>
        <p:spPr>
          <a:xfrm>
            <a:off x="4104963" y="3327967"/>
            <a:ext cx="4319515" cy="15798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latin typeface="Calibri"/>
                <a:ea typeface="+mn-lt"/>
                <a:cs typeface="+mn-lt"/>
              </a:rPr>
              <a:t>                </a:t>
            </a:r>
            <a:r>
              <a:rPr lang="en-GB" sz="1600" dirty="0">
                <a:latin typeface="Calibri"/>
                <a:ea typeface="+mn-lt"/>
                <a:cs typeface="+mn-lt"/>
              </a:rPr>
              <a:t>We will begin to identify seasonal and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algn="ctr"/>
            <a:r>
              <a:rPr lang="en-GB" sz="1600" dirty="0">
                <a:latin typeface="Calibri"/>
                <a:ea typeface="+mn-lt"/>
                <a:cs typeface="+mn-lt"/>
              </a:rPr>
              <a:t>      daily weather patterns in the UK.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34DE7-4D2C-AE94-E97D-5E11E45BDCE1}"/>
              </a:ext>
            </a:extLst>
          </p:cNvPr>
          <p:cNvSpPr/>
          <p:nvPr/>
        </p:nvSpPr>
        <p:spPr>
          <a:xfrm>
            <a:off x="4104965" y="1346249"/>
            <a:ext cx="4328330" cy="1607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100" dirty="0">
              <a:latin typeface="Calibri"/>
              <a:ea typeface="+mn-lt"/>
              <a:cs typeface="+mn-lt"/>
            </a:endParaRPr>
          </a:p>
          <a:p>
            <a:endParaRPr lang="en-GB" sz="1400" dirty="0">
              <a:latin typeface="Calibri"/>
              <a:ea typeface="+mn-lt"/>
              <a:cs typeface="+mn-lt"/>
            </a:endParaRPr>
          </a:p>
          <a:p>
            <a:r>
              <a:rPr lang="en-GB" sz="1400" dirty="0">
                <a:latin typeface="Calibri"/>
                <a:ea typeface="+mn-lt"/>
                <a:cs typeface="+mn-lt"/>
              </a:rPr>
              <a:t>We will be observing and describing the changes</a:t>
            </a:r>
            <a:endParaRPr lang="en-US" sz="1400" dirty="0">
              <a:latin typeface="Calibri"/>
              <a:ea typeface="Calibri"/>
              <a:cs typeface="Calibri"/>
            </a:endParaRPr>
          </a:p>
          <a:p>
            <a:r>
              <a:rPr lang="en-GB" sz="1400" dirty="0">
                <a:latin typeface="Calibri"/>
                <a:ea typeface="+mn-lt"/>
                <a:cs typeface="+mn-lt"/>
              </a:rPr>
              <a:t> that happen in season of Autumn, including </a:t>
            </a:r>
            <a:r>
              <a:rPr lang="en-GB" sz="1400">
                <a:latin typeface="Calibri"/>
                <a:ea typeface="+mn-lt"/>
                <a:cs typeface="+mn-lt"/>
              </a:rPr>
              <a:t>the</a:t>
            </a:r>
            <a:endParaRPr lang="en-US" sz="1400" dirty="0">
              <a:latin typeface="Calibri"/>
              <a:ea typeface="Calibri"/>
              <a:cs typeface="Calibri"/>
            </a:endParaRPr>
          </a:p>
          <a:p>
            <a:r>
              <a:rPr lang="en-GB" sz="1400" dirty="0">
                <a:latin typeface="Calibri"/>
                <a:ea typeface="+mn-lt"/>
                <a:cs typeface="+mn-lt"/>
              </a:rPr>
              <a:t>Weather. We will  gather and record data to help in answering questions.</a:t>
            </a:r>
            <a:endParaRPr lang="en-GB" sz="1400">
              <a:latin typeface="Calibri"/>
              <a:ea typeface="Calibri"/>
              <a:cs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DE5355-91FB-0AD4-5C45-0A23D6C0E693}"/>
              </a:ext>
            </a:extLst>
          </p:cNvPr>
          <p:cNvSpPr/>
          <p:nvPr/>
        </p:nvSpPr>
        <p:spPr>
          <a:xfrm>
            <a:off x="8715331" y="3366130"/>
            <a:ext cx="3270804" cy="17064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en-GB" sz="1400" dirty="0">
              <a:latin typeface="Calibri"/>
              <a:ea typeface="Calibri"/>
              <a:cs typeface="Calibri"/>
            </a:endParaRPr>
          </a:p>
          <a:p>
            <a:endParaRPr lang="en-GB" sz="1400" dirty="0">
              <a:latin typeface="Calibri"/>
              <a:ea typeface="Calibri"/>
              <a:cs typeface="Calibri"/>
            </a:endParaRPr>
          </a:p>
          <a:p>
            <a:r>
              <a:rPr lang="en-GB" sz="1400" dirty="0">
                <a:latin typeface="Calibri"/>
                <a:ea typeface="Calibri"/>
                <a:cs typeface="Calibri"/>
              </a:rPr>
              <a:t>We will be asking the question 'Why is belonging to God and the church</a:t>
            </a:r>
            <a:endParaRPr lang="en-GB" sz="1400" dirty="0">
              <a:latin typeface="Aptos" panose="02110004020202020204"/>
              <a:ea typeface="Calibri"/>
              <a:cs typeface="Calibri"/>
            </a:endParaRPr>
          </a:p>
          <a:p>
            <a:r>
              <a:rPr lang="en-GB" sz="1400" dirty="0">
                <a:latin typeface="Calibri"/>
                <a:ea typeface="Calibri"/>
                <a:cs typeface="Calibri"/>
              </a:rPr>
              <a:t>family important to Christians?' </a:t>
            </a:r>
            <a:endParaRPr lang="en-GB" sz="1400" dirty="0">
              <a:latin typeface="Aptos" panose="02110004020202020204"/>
              <a:ea typeface="Calibri"/>
              <a:cs typeface="Calibri"/>
            </a:endParaRPr>
          </a:p>
          <a:p>
            <a:r>
              <a:rPr lang="en-GB" sz="1400" dirty="0">
                <a:latin typeface="Calibri"/>
                <a:ea typeface="Calibri"/>
                <a:cs typeface="Calibri"/>
              </a:rPr>
              <a:t>As well as, looking at Me and my Relationships through SCARF.</a:t>
            </a:r>
            <a:endParaRPr lang="en-GB" sz="1400">
              <a:latin typeface="Aptos" panose="02110004020202020204"/>
              <a:ea typeface="Calibri"/>
              <a:cs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BCAF80-3D21-36F3-86A5-26AC5F32B4DA}"/>
              </a:ext>
            </a:extLst>
          </p:cNvPr>
          <p:cNvSpPr/>
          <p:nvPr/>
        </p:nvSpPr>
        <p:spPr>
          <a:xfrm>
            <a:off x="8721201" y="1168878"/>
            <a:ext cx="3256950" cy="20005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endParaRPr lang="en-GB" sz="1600">
              <a:latin typeface="Calibri"/>
              <a:ea typeface="Calibri"/>
              <a:cs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8E0F6D-8BCF-5308-41F1-F335C490DEFD}"/>
              </a:ext>
            </a:extLst>
          </p:cNvPr>
          <p:cNvSpPr/>
          <p:nvPr/>
        </p:nvSpPr>
        <p:spPr>
          <a:xfrm>
            <a:off x="213849" y="4229433"/>
            <a:ext cx="3187665" cy="24361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GB" sz="1400" baseline="0" dirty="0">
                <a:latin typeface="Aptos Display"/>
                <a:ea typeface="Segoe UI"/>
                <a:cs typeface="Segoe UI"/>
              </a:rPr>
              <a:t>We will use drawing and painting</a:t>
            </a:r>
            <a:endParaRPr lang="en-US" sz="1400"/>
          </a:p>
          <a:p>
            <a:r>
              <a:rPr lang="en-GB" sz="1400" dirty="0">
                <a:latin typeface="Aptos Display"/>
                <a:ea typeface="Segoe UI"/>
                <a:cs typeface="Segoe UI"/>
              </a:rPr>
              <a:t> </a:t>
            </a:r>
            <a:r>
              <a:rPr lang="en-GB" sz="1400" baseline="0" dirty="0">
                <a:latin typeface="Aptos Display"/>
                <a:ea typeface="Segoe UI"/>
                <a:cs typeface="Segoe UI"/>
              </a:rPr>
              <a:t>to develop and share our ideas.</a:t>
            </a:r>
            <a:r>
              <a:rPr lang="en-US" sz="1400" dirty="0">
                <a:latin typeface="Aptos Display"/>
                <a:ea typeface="Segoe UI"/>
                <a:cs typeface="Segoe UI"/>
              </a:rPr>
              <a:t>​</a:t>
            </a:r>
            <a:endParaRPr lang="en-US" sz="1400"/>
          </a:p>
          <a:p>
            <a:r>
              <a:rPr lang="en-GB" sz="1400" baseline="0" dirty="0">
                <a:latin typeface="Aptos Display"/>
                <a:ea typeface="Segoe UI"/>
                <a:cs typeface="Segoe UI"/>
              </a:rPr>
              <a:t>We will begin to develop  techniques using colour,</a:t>
            </a:r>
            <a:r>
              <a:rPr lang="en-GB" sz="1400" dirty="0">
                <a:latin typeface="Aptos Display"/>
                <a:ea typeface="Segoe UI"/>
                <a:cs typeface="Segoe UI"/>
              </a:rPr>
              <a:t> </a:t>
            </a:r>
            <a:r>
              <a:rPr lang="en-GB" sz="1400" baseline="0" dirty="0">
                <a:latin typeface="Aptos Display"/>
                <a:ea typeface="Segoe UI"/>
                <a:cs typeface="Segoe UI"/>
              </a:rPr>
              <a:t>pattern, texture, line, shape, form</a:t>
            </a:r>
            <a:r>
              <a:rPr lang="en-GB" sz="1400" dirty="0">
                <a:latin typeface="Aptos Display"/>
                <a:ea typeface="Segoe UI"/>
                <a:cs typeface="Segoe UI"/>
              </a:rPr>
              <a:t>​ </a:t>
            </a:r>
            <a:r>
              <a:rPr lang="en-GB" sz="1400" baseline="0" dirty="0">
                <a:latin typeface="Aptos Display"/>
                <a:ea typeface="Segoe UI"/>
                <a:cs typeface="Segoe UI"/>
              </a:rPr>
              <a:t>and space.</a:t>
            </a:r>
            <a:r>
              <a:rPr lang="en-GB" sz="1400" dirty="0">
                <a:latin typeface="Aptos Display"/>
                <a:ea typeface="Segoe UI"/>
                <a:cs typeface="Segoe UI"/>
              </a:rPr>
              <a:t>​</a:t>
            </a:r>
            <a:endParaRPr lang="en-GB" sz="1400" dirty="0"/>
          </a:p>
          <a:p>
            <a:r>
              <a:rPr lang="en-GB" sz="1400" baseline="0" dirty="0">
                <a:latin typeface="Aptos Display"/>
                <a:ea typeface="Segoe UI"/>
                <a:cs typeface="Segoe UI"/>
              </a:rPr>
              <a:t> We will find out about the work of a range</a:t>
            </a:r>
            <a:r>
              <a:rPr lang="en-US" sz="1400" dirty="0">
                <a:latin typeface="Aptos Display"/>
                <a:ea typeface="Segoe UI"/>
                <a:cs typeface="Segoe UI"/>
              </a:rPr>
              <a:t>​</a:t>
            </a:r>
            <a:r>
              <a:rPr lang="en-GB" sz="1400" baseline="0" dirty="0">
                <a:latin typeface="Aptos Display"/>
                <a:ea typeface="Segoe UI"/>
                <a:cs typeface="Segoe UI"/>
              </a:rPr>
              <a:t> of artists</a:t>
            </a:r>
            <a:r>
              <a:rPr lang="en-GB" sz="1400" dirty="0">
                <a:latin typeface="Aptos Display"/>
                <a:ea typeface="Segoe UI"/>
                <a:cs typeface="Segoe UI"/>
              </a:rPr>
              <a:t>​ </a:t>
            </a:r>
            <a:r>
              <a:rPr lang="en-GB" sz="1400" baseline="0" dirty="0">
                <a:latin typeface="Aptos Display"/>
                <a:ea typeface="Segoe UI"/>
                <a:cs typeface="Segoe UI"/>
              </a:rPr>
              <a:t>and making links to </a:t>
            </a:r>
            <a:r>
              <a:rPr lang="en-GB" sz="1400" dirty="0">
                <a:latin typeface="Aptos Display"/>
                <a:ea typeface="Segoe UI"/>
                <a:cs typeface="Segoe UI"/>
              </a:rPr>
              <a:t>our </a:t>
            </a:r>
            <a:r>
              <a:rPr lang="en-GB" sz="1400" baseline="0" dirty="0">
                <a:latin typeface="Aptos Display"/>
                <a:ea typeface="Segoe UI"/>
                <a:cs typeface="Segoe UI"/>
              </a:rPr>
              <a:t>own work.</a:t>
            </a:r>
            <a:endParaRPr lang="en-GB" sz="1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3EA6C6-784C-016C-A32D-288FF7A07689}"/>
              </a:ext>
            </a:extLst>
          </p:cNvPr>
          <p:cNvSpPr/>
          <p:nvPr/>
        </p:nvSpPr>
        <p:spPr>
          <a:xfrm>
            <a:off x="213850" y="1269212"/>
            <a:ext cx="3292704" cy="483176"/>
          </a:xfrm>
          <a:prstGeom prst="roundRect">
            <a:avLst/>
          </a:prstGeom>
          <a:solidFill>
            <a:srgbClr val="FD87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Authors and Readers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8BD0FB-2FD5-3BBD-2056-F9C10F51402F}"/>
              </a:ext>
            </a:extLst>
          </p:cNvPr>
          <p:cNvSpPr/>
          <p:nvPr/>
        </p:nvSpPr>
        <p:spPr>
          <a:xfrm>
            <a:off x="213849" y="4117304"/>
            <a:ext cx="3256937" cy="452283"/>
          </a:xfrm>
          <a:prstGeom prst="roundRect">
            <a:avLst/>
          </a:prstGeom>
          <a:solidFill>
            <a:srgbClr val="B3EF9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Artists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1AD3936-8C03-8DC8-24FD-BEB14E5E4EEB}"/>
              </a:ext>
            </a:extLst>
          </p:cNvPr>
          <p:cNvSpPr/>
          <p:nvPr/>
        </p:nvSpPr>
        <p:spPr>
          <a:xfrm>
            <a:off x="3646577" y="5064138"/>
            <a:ext cx="3148750" cy="310515"/>
          </a:xfrm>
          <a:prstGeom prst="roundRect">
            <a:avLst/>
          </a:prstGeom>
          <a:solidFill>
            <a:srgbClr val="EA93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Athletes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E1EC41-4E38-1ED0-F9F7-2AFE3C76765A}"/>
              </a:ext>
            </a:extLst>
          </p:cNvPr>
          <p:cNvSpPr/>
          <p:nvPr/>
        </p:nvSpPr>
        <p:spPr>
          <a:xfrm>
            <a:off x="4104961" y="3113312"/>
            <a:ext cx="4319515" cy="465637"/>
          </a:xfrm>
          <a:prstGeom prst="roundRect">
            <a:avLst/>
          </a:prstGeom>
          <a:solidFill>
            <a:srgbClr val="90A8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 Geographers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7D2D8B-B03E-9A08-34C4-303D3B396BAD}"/>
              </a:ext>
            </a:extLst>
          </p:cNvPr>
          <p:cNvSpPr/>
          <p:nvPr/>
        </p:nvSpPr>
        <p:spPr>
          <a:xfrm>
            <a:off x="8715331" y="3328800"/>
            <a:ext cx="3270804" cy="47847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Philosophers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761A7A9-F914-0F93-B0F5-7ED1684E9A59}"/>
              </a:ext>
            </a:extLst>
          </p:cNvPr>
          <p:cNvSpPr/>
          <p:nvPr/>
        </p:nvSpPr>
        <p:spPr>
          <a:xfrm>
            <a:off x="8721201" y="925433"/>
            <a:ext cx="3256949" cy="4898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Mathematicians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FCCAA88-EE1D-5CCE-E3C4-3854CB8D737E}"/>
              </a:ext>
            </a:extLst>
          </p:cNvPr>
          <p:cNvSpPr/>
          <p:nvPr/>
        </p:nvSpPr>
        <p:spPr>
          <a:xfrm>
            <a:off x="4104963" y="1296115"/>
            <a:ext cx="4328330" cy="4522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Scientists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657BA76-C659-889D-D49F-E171824F1DF1}"/>
              </a:ext>
            </a:extLst>
          </p:cNvPr>
          <p:cNvSpPr/>
          <p:nvPr/>
        </p:nvSpPr>
        <p:spPr>
          <a:xfrm>
            <a:off x="9727011" y="5474109"/>
            <a:ext cx="2263862" cy="11904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/>
              <a:t>We will look at On-line Safety and Technology outside school.</a:t>
            </a: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C34107D-7981-4BAE-CC97-15AE0D7E5F4A}"/>
              </a:ext>
            </a:extLst>
          </p:cNvPr>
          <p:cNvSpPr/>
          <p:nvPr/>
        </p:nvSpPr>
        <p:spPr>
          <a:xfrm>
            <a:off x="9727011" y="5212770"/>
            <a:ext cx="2263862" cy="452283"/>
          </a:xfrm>
          <a:prstGeom prst="roundRect">
            <a:avLst/>
          </a:prstGeom>
          <a:solidFill>
            <a:srgbClr val="F2F2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Being computer scientists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0B2695-CD53-D5FD-53C7-CB47E188C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626" y="3007469"/>
            <a:ext cx="464869" cy="6673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3CF064B-6D70-9BEE-319B-5974D6CD4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290" y="3716572"/>
            <a:ext cx="491550" cy="88581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C64B3D-9AE2-8917-FEFE-3BA3B07EE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284" y="1529555"/>
            <a:ext cx="434941" cy="84628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A562D3-CA61-B8ED-6597-7B2552AE3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09" y="5671413"/>
            <a:ext cx="536035" cy="837411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81007ED-90DF-B4B3-9B26-154AA4E8972D}"/>
              </a:ext>
            </a:extLst>
          </p:cNvPr>
          <p:cNvSpPr/>
          <p:nvPr/>
        </p:nvSpPr>
        <p:spPr>
          <a:xfrm>
            <a:off x="7237224" y="5126665"/>
            <a:ext cx="2263862" cy="452283"/>
          </a:xfrm>
          <a:prstGeom prst="roundRect">
            <a:avLst/>
          </a:prstGeom>
          <a:solidFill>
            <a:srgbClr val="CAF1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Being a Musician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4D7230C-5012-7FF1-ADB6-F2F5AF759C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0358" y="4165280"/>
            <a:ext cx="397001" cy="8186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4EB8BF6-8A6A-B768-2D7C-EF41CDC503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226" y="1777854"/>
            <a:ext cx="358556" cy="8471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38E532D-2452-5DFD-C877-B7B7DA36C6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33151" y="1860146"/>
            <a:ext cx="438859" cy="86228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67D6954-6AAB-519D-3A48-DE4EE88C41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9754" y="5146892"/>
            <a:ext cx="388147" cy="6599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695835-4390-20CB-B161-5950A31E675D}"/>
              </a:ext>
            </a:extLst>
          </p:cNvPr>
          <p:cNvSpPr txBox="1"/>
          <p:nvPr/>
        </p:nvSpPr>
        <p:spPr>
          <a:xfrm>
            <a:off x="660713" y="1752788"/>
            <a:ext cx="2397399" cy="196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/>
              <a:t>We will continue to improve our</a:t>
            </a:r>
            <a:r>
              <a:rPr lang="en-GB" sz="1400" dirty="0"/>
              <a:t> </a:t>
            </a:r>
            <a:r>
              <a:rPr lang="en-GB" sz="1200" dirty="0"/>
              <a:t>phonics and reading  with Read Write Inc. As Writers, we will be  going on Curious Quests where we will meet and help new faithful friends. We will be writing a narrative, a fact file and instructions while promoting correct letter formation, good sentence punctuation.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52222-D124-E4BD-5D7E-107EDFF2BCEA}"/>
              </a:ext>
            </a:extLst>
          </p:cNvPr>
          <p:cNvSpPr txBox="1"/>
          <p:nvPr/>
        </p:nvSpPr>
        <p:spPr>
          <a:xfrm>
            <a:off x="9310254" y="1523999"/>
            <a:ext cx="2521526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</a:t>
            </a:r>
            <a:r>
              <a:rPr lang="en-GB" sz="1600" dirty="0">
                <a:latin typeface="Calibri"/>
                <a:ea typeface="Calibri"/>
                <a:cs typeface="Calibri"/>
              </a:rPr>
              <a:t>e will be understanding the Place value of a number up to 20 and practising using addition and subtraction strategies effectively. </a:t>
            </a:r>
            <a:endParaRPr lang="en-US" dirty="0"/>
          </a:p>
        </p:txBody>
      </p:sp>
      <p:pic>
        <p:nvPicPr>
          <p:cNvPr id="10" name="Picture 9" descr="A cartoon of a person holding a book and a pen&#10;&#10;Description automatically generated">
            <a:extLst>
              <a:ext uri="{FF2B5EF4-FFF2-40B4-BE49-F238E27FC236}">
                <a16:creationId xmlns:a16="http://schemas.microsoft.com/office/drawing/2014/main" id="{E95C2618-193D-48C9-F389-AFF448730B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1998" y="4183206"/>
            <a:ext cx="452005" cy="8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2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4CD698D6CF64990C75F19C854B11B" ma:contentTypeVersion="15" ma:contentTypeDescription="Create a new document." ma:contentTypeScope="" ma:versionID="93788a435cff8adf0e58447499e2b72b">
  <xsd:schema xmlns:xsd="http://www.w3.org/2001/XMLSchema" xmlns:xs="http://www.w3.org/2001/XMLSchema" xmlns:p="http://schemas.microsoft.com/office/2006/metadata/properties" xmlns:ns2="bdccc0b4-b3f4-4d4f-8ac6-f0fafbb6fc91" xmlns:ns3="e7848c33-1109-49c8-8997-73457e19e973" xmlns:ns4="bbebf8bf-e87e-47d4-b4c2-3e9f5ffefe7b" xmlns:ns5="ed4955d7-7ab2-40bd-ba0e-eab04460a2cf" targetNamespace="http://schemas.microsoft.com/office/2006/metadata/properties" ma:root="true" ma:fieldsID="2ad5970f80fa8f200497a77963307b10" ns2:_="" ns3:_="" ns4:_="" ns5:_="">
    <xsd:import namespace="bdccc0b4-b3f4-4d4f-8ac6-f0fafbb6fc91"/>
    <xsd:import namespace="e7848c33-1109-49c8-8997-73457e19e973"/>
    <xsd:import namespace="bbebf8bf-e87e-47d4-b4c2-3e9f5ffefe7b"/>
    <xsd:import namespace="ed4955d7-7ab2-40bd-ba0e-eab04460a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4:SharedWithDetails" minOccurs="0"/>
                <xsd:element ref="ns5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cc0b4-b3f4-4d4f-8ac6-f0fafbb6f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48c33-1109-49c8-8997-73457e19e97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9" nillable="true" ma:displayName="Taxonomy Catch All Column" ma:hidden="true" ma:list="{0c8aa3ae-a81d-43af-b98f-17a1b69512fe}" ma:internalName="TaxCatchAll" ma:showField="CatchAllData" ma:web="e7848c33-1109-49c8-8997-73457e19e9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bf8bf-e87e-47d4-b4c2-3e9f5ffefe7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955d7-7ab2-40bd-ba0e-eab04460a2c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8" nillable="true" ma:taxonomy="true" ma:internalName="lcf76f155ced4ddcb4097134ff3c332f" ma:taxonomyFieldName="MediaServiceImageTags" ma:displayName="Image Tags" ma:default="" ma:fieldId="{5cf76f15-5ced-4ddc-b409-7134ff3c332f}" ma:taxonomyMulti="true" ma:sspId="cbbebc78-729c-4697-aad7-957beb29590d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4955d7-7ab2-40bd-ba0e-eab04460a2cf">
      <Terms xmlns="http://schemas.microsoft.com/office/infopath/2007/PartnerControls"/>
    </lcf76f155ced4ddcb4097134ff3c332f>
    <TaxCatchAll xmlns="e7848c33-1109-49c8-8997-73457e19e973" xsi:nil="true"/>
    <SharedWithUsers xmlns="e7848c33-1109-49c8-8997-73457e19e97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DA63867-59AF-4AD7-A813-8AE67B36E01F}"/>
</file>

<file path=customXml/itemProps2.xml><?xml version="1.0" encoding="utf-8"?>
<ds:datastoreItem xmlns:ds="http://schemas.openxmlformats.org/officeDocument/2006/customXml" ds:itemID="{E29F5DD7-31BD-4A4E-A31A-340EFBFE72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BEE90-EA45-4B06-A5CC-05D5D4BB60D3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bdccc0b4-b3f4-4d4f-8ac6-f0fafbb6fc91"/>
    <ds:schemaRef ds:uri="http://schemas.openxmlformats.org/package/2006/metadata/core-properties"/>
    <ds:schemaRef ds:uri="http://schemas.microsoft.com/office/2006/documentManagement/types"/>
    <ds:schemaRef ds:uri="bbebf8bf-e87e-47d4-b4c2-3e9f5ffefe7b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43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Aut1 24 Enquiry Map - What do Artists do.pptx</dc:title>
  <dc:creator>kelly mccall</dc:creator>
  <cp:lastModifiedBy>Emily Moores</cp:lastModifiedBy>
  <cp:revision>534</cp:revision>
  <dcterms:created xsi:type="dcterms:W3CDTF">2024-08-20T06:52:16Z</dcterms:created>
  <dcterms:modified xsi:type="dcterms:W3CDTF">2024-09-06T13:06:56Z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0x01010010A4CD698D6CF64990C75F19C854B11B</vt:lpwstr>
  </property>
  <property fmtid="{D5CDD505-2E9C-101B-9397-08002B2CF9AE}" pid="3" name="MediaServiceImageTags">
    <vt:lpwstr/>
  </property>
  <property fmtid="{D5CDD505-2E9C-101B-9397-08002B2CF9AE}" pid="4" name="Order">
    <vt:r8>3900</vt:r8>
  </property>
</Properties>
</file>