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F8"/>
    <a:srgbClr val="FBC9F1"/>
    <a:srgbClr val="C1FBC2"/>
    <a:srgbClr val="CAF1F2"/>
    <a:srgbClr val="F2F292"/>
    <a:srgbClr val="EA9382"/>
    <a:srgbClr val="B3EF95"/>
    <a:srgbClr val="90A8F4"/>
    <a:srgbClr val="9D74B0"/>
    <a:srgbClr val="FD8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2E450-C3C3-95A8-1F43-410B6A0C669A}" v="5" dt="2025-04-02T10:18:36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Crosse" userId="fc6c29d1-f316-4a88-b129-04fa04764b4c" providerId="ADAL" clId="{64AAA73C-B365-4A84-96AE-88B222236159}"/>
    <pc:docChg chg="custSel modSld">
      <pc:chgData name="Rebecca Crosse" userId="fc6c29d1-f316-4a88-b129-04fa04764b4c" providerId="ADAL" clId="{64AAA73C-B365-4A84-96AE-88B222236159}" dt="2024-12-30T11:14:49.373" v="461" actId="1076"/>
      <pc:docMkLst>
        <pc:docMk/>
      </pc:docMkLst>
      <pc:sldChg chg="addSp delSp modSp mod">
        <pc:chgData name="Rebecca Crosse" userId="fc6c29d1-f316-4a88-b129-04fa04764b4c" providerId="ADAL" clId="{64AAA73C-B365-4A84-96AE-88B222236159}" dt="2024-12-30T11:14:49.373" v="461" actId="1076"/>
        <pc:sldMkLst>
          <pc:docMk/>
          <pc:sldMk cId="2785322377" sldId="256"/>
        </pc:sldMkLst>
        <pc:spChg chg="mod">
          <ac:chgData name="Rebecca Crosse" userId="fc6c29d1-f316-4a88-b129-04fa04764b4c" providerId="ADAL" clId="{64AAA73C-B365-4A84-96AE-88B222236159}" dt="2024-12-30T10:51:24.767" v="36" actId="20577"/>
          <ac:spMkLst>
            <pc:docMk/>
            <pc:sldMk cId="2785322377" sldId="256"/>
            <ac:spMk id="4" creationId="{872A4734-0D03-5AFA-1A5A-1B355B838E86}"/>
          </ac:spMkLst>
        </pc:spChg>
        <pc:spChg chg="mod">
          <ac:chgData name="Rebecca Crosse" userId="fc6c29d1-f316-4a88-b129-04fa04764b4c" providerId="ADAL" clId="{64AAA73C-B365-4A84-96AE-88B222236159}" dt="2024-12-30T10:56:11.879" v="170" actId="14100"/>
          <ac:spMkLst>
            <pc:docMk/>
            <pc:sldMk cId="2785322377" sldId="256"/>
            <ac:spMk id="5" creationId="{90B4510D-88AF-CD96-FEE4-894EC606AAE7}"/>
          </ac:spMkLst>
        </pc:spChg>
        <pc:spChg chg="mod">
          <ac:chgData name="Rebecca Crosse" userId="fc6c29d1-f316-4a88-b129-04fa04764b4c" providerId="ADAL" clId="{64AAA73C-B365-4A84-96AE-88B222236159}" dt="2024-12-30T11:14:03.120" v="401" actId="20577"/>
          <ac:spMkLst>
            <pc:docMk/>
            <pc:sldMk cId="2785322377" sldId="256"/>
            <ac:spMk id="7" creationId="{25F34DE7-4D2C-AE94-E97D-5E11E45BDCE1}"/>
          </ac:spMkLst>
        </pc:spChg>
        <pc:spChg chg="mod">
          <ac:chgData name="Rebecca Crosse" userId="fc6c29d1-f316-4a88-b129-04fa04764b4c" providerId="ADAL" clId="{64AAA73C-B365-4A84-96AE-88B222236159}" dt="2024-12-30T11:03:03.289" v="203" actId="14100"/>
          <ac:spMkLst>
            <pc:docMk/>
            <pc:sldMk cId="2785322377" sldId="256"/>
            <ac:spMk id="8" creationId="{5ADE5355-91FB-0AD4-5C45-0A23D6C0E693}"/>
          </ac:spMkLst>
        </pc:spChg>
        <pc:spChg chg="mod">
          <ac:chgData name="Rebecca Crosse" userId="fc6c29d1-f316-4a88-b129-04fa04764b4c" providerId="ADAL" clId="{64AAA73C-B365-4A84-96AE-88B222236159}" dt="2024-12-30T11:05:29.928" v="309" actId="20577"/>
          <ac:spMkLst>
            <pc:docMk/>
            <pc:sldMk cId="2785322377" sldId="256"/>
            <ac:spMk id="9" creationId="{56BCAF80-3D21-36F3-86A5-26AC5F32B4DA}"/>
          </ac:spMkLst>
        </pc:spChg>
        <pc:spChg chg="mod">
          <ac:chgData name="Rebecca Crosse" userId="fc6c29d1-f316-4a88-b129-04fa04764b4c" providerId="ADAL" clId="{64AAA73C-B365-4A84-96AE-88B222236159}" dt="2024-12-30T11:00:17.498" v="182"/>
          <ac:spMkLst>
            <pc:docMk/>
            <pc:sldMk cId="2785322377" sldId="256"/>
            <ac:spMk id="10" creationId="{A860B8DB-657F-2ED4-6F8C-DB6057495FB3}"/>
          </ac:spMkLst>
        </pc:spChg>
        <pc:spChg chg="mod">
          <ac:chgData name="Rebecca Crosse" userId="fc6c29d1-f316-4a88-b129-04fa04764b4c" providerId="ADAL" clId="{64AAA73C-B365-4A84-96AE-88B222236159}" dt="2024-12-30T11:06:47.047" v="366" actId="14100"/>
          <ac:spMkLst>
            <pc:docMk/>
            <pc:sldMk cId="2785322377" sldId="256"/>
            <ac:spMk id="11" creationId="{DA8E0F6D-8BCF-5308-41F1-F335C490DEFD}"/>
          </ac:spMkLst>
        </pc:spChg>
        <pc:spChg chg="mod">
          <ac:chgData name="Rebecca Crosse" userId="fc6c29d1-f316-4a88-b129-04fa04764b4c" providerId="ADAL" clId="{64AAA73C-B365-4A84-96AE-88B222236159}" dt="2024-12-30T11:02:42.901" v="200" actId="14100"/>
          <ac:spMkLst>
            <pc:docMk/>
            <pc:sldMk cId="2785322377" sldId="256"/>
            <ac:spMk id="18" creationId="{F57D2D8B-B03E-9A08-34C4-303D3B396BAD}"/>
          </ac:spMkLst>
        </pc:spChg>
        <pc:spChg chg="mod">
          <ac:chgData name="Rebecca Crosse" userId="fc6c29d1-f316-4a88-b129-04fa04764b4c" providerId="ADAL" clId="{64AAA73C-B365-4A84-96AE-88B222236159}" dt="2024-12-30T11:04:42.191" v="204" actId="14100"/>
          <ac:spMkLst>
            <pc:docMk/>
            <pc:sldMk cId="2785322377" sldId="256"/>
            <ac:spMk id="19" creationId="{F761A7A9-F914-0F93-B0F5-7ED1684E9A59}"/>
          </ac:spMkLst>
        </pc:spChg>
        <pc:spChg chg="mod">
          <ac:chgData name="Rebecca Crosse" userId="fc6c29d1-f316-4a88-b129-04fa04764b4c" providerId="ADAL" clId="{64AAA73C-B365-4A84-96AE-88B222236159}" dt="2024-12-30T11:14:44.191" v="460" actId="20577"/>
          <ac:spMkLst>
            <pc:docMk/>
            <pc:sldMk cId="2785322377" sldId="256"/>
            <ac:spMk id="20" creationId="{D4FB46BE-741C-E009-A18F-78B2C3EEDCCE}"/>
          </ac:spMkLst>
        </pc:spChg>
        <pc:spChg chg="mod">
          <ac:chgData name="Rebecca Crosse" userId="fc6c29d1-f316-4a88-b129-04fa04764b4c" providerId="ADAL" clId="{64AAA73C-B365-4A84-96AE-88B222236159}" dt="2024-12-30T10:58:52.859" v="174" actId="255"/>
          <ac:spMkLst>
            <pc:docMk/>
            <pc:sldMk cId="2785322377" sldId="256"/>
            <ac:spMk id="22" creationId="{0657BA76-C659-889D-D49F-E171824F1DF1}"/>
          </ac:spMkLst>
        </pc:spChg>
        <pc:spChg chg="mod">
          <ac:chgData name="Rebecca Crosse" userId="fc6c29d1-f316-4a88-b129-04fa04764b4c" providerId="ADAL" clId="{64AAA73C-B365-4A84-96AE-88B222236159}" dt="2024-12-30T10:59:46.534" v="180" actId="14100"/>
          <ac:spMkLst>
            <pc:docMk/>
            <pc:sldMk cId="2785322377" sldId="256"/>
            <ac:spMk id="40" creationId="{4DF72CA4-445D-0A0C-DB0B-A38A98E81245}"/>
          </ac:spMkLst>
        </pc:spChg>
        <pc:graphicFrameChg chg="add del mod">
          <ac:chgData name="Rebecca Crosse" userId="fc6c29d1-f316-4a88-b129-04fa04764b4c" providerId="ADAL" clId="{64AAA73C-B365-4A84-96AE-88B222236159}" dt="2024-12-30T10:55:47.396" v="156" actId="478"/>
          <ac:graphicFrameMkLst>
            <pc:docMk/>
            <pc:sldMk cId="2785322377" sldId="256"/>
            <ac:graphicFrameMk id="2" creationId="{FCCA144A-A945-43D0-B704-CB78AED73F41}"/>
          </ac:graphicFrameMkLst>
        </pc:graphicFrameChg>
        <pc:picChg chg="mod">
          <ac:chgData name="Rebecca Crosse" userId="fc6c29d1-f316-4a88-b129-04fa04764b4c" providerId="ADAL" clId="{64AAA73C-B365-4A84-96AE-88B222236159}" dt="2024-12-30T11:14:49.373" v="461" actId="1076"/>
          <ac:picMkLst>
            <pc:docMk/>
            <pc:sldMk cId="2785322377" sldId="256"/>
            <ac:picMk id="29" creationId="{65E5D436-B756-8B97-E285-69D39D779AC2}"/>
          </ac:picMkLst>
        </pc:picChg>
        <pc:picChg chg="mod">
          <ac:chgData name="Rebecca Crosse" userId="fc6c29d1-f316-4a88-b129-04fa04764b4c" providerId="ADAL" clId="{64AAA73C-B365-4A84-96AE-88B222236159}" dt="2024-12-30T10:59:53.345" v="181" actId="1076"/>
          <ac:picMkLst>
            <pc:docMk/>
            <pc:sldMk cId="2785322377" sldId="256"/>
            <ac:picMk id="39" creationId="{AEA562D3-CA61-B8ED-6597-7B2552AE3914}"/>
          </ac:picMkLst>
        </pc:picChg>
        <pc:picChg chg="mod">
          <ac:chgData name="Rebecca Crosse" userId="fc6c29d1-f316-4a88-b129-04fa04764b4c" providerId="ADAL" clId="{64AAA73C-B365-4A84-96AE-88B222236159}" dt="2024-12-30T11:02:53.784" v="201" actId="1076"/>
          <ac:picMkLst>
            <pc:docMk/>
            <pc:sldMk cId="2785322377" sldId="256"/>
            <ac:picMk id="44" creationId="{14D7230C-5012-7FF1-ADB6-F2F5AF759C1D}"/>
          </ac:picMkLst>
        </pc:picChg>
        <pc:picChg chg="mod">
          <ac:chgData name="Rebecca Crosse" userId="fc6c29d1-f316-4a88-b129-04fa04764b4c" providerId="ADAL" clId="{64AAA73C-B365-4A84-96AE-88B222236159}" dt="2024-12-30T11:14:08.583" v="402" actId="1076"/>
          <ac:picMkLst>
            <pc:docMk/>
            <pc:sldMk cId="2785322377" sldId="256"/>
            <ac:picMk id="48" creationId="{238E532D-2452-5DFD-C877-B7B7DA36C65A}"/>
          </ac:picMkLst>
        </pc:picChg>
      </pc:sldChg>
    </pc:docChg>
  </pc:docChgLst>
  <pc:docChgLst>
    <pc:chgData name="Tracy Miller" userId="S::tmiller@bourton.dorset.sch.uk::87932d83-3acd-44e9-b54c-7e9995569baa" providerId="AD" clId="Web-{6A62E450-C3C3-95A8-1F43-410B6A0C669A}"/>
    <pc:docChg chg="modSld">
      <pc:chgData name="Tracy Miller" userId="S::tmiller@bourton.dorset.sch.uk::87932d83-3acd-44e9-b54c-7e9995569baa" providerId="AD" clId="Web-{6A62E450-C3C3-95A8-1F43-410B6A0C669A}" dt="2025-04-02T10:18:36.299" v="4" actId="1076"/>
      <pc:docMkLst>
        <pc:docMk/>
      </pc:docMkLst>
      <pc:sldChg chg="modSp">
        <pc:chgData name="Tracy Miller" userId="S::tmiller@bourton.dorset.sch.uk::87932d83-3acd-44e9-b54c-7e9995569baa" providerId="AD" clId="Web-{6A62E450-C3C3-95A8-1F43-410B6A0C669A}" dt="2025-04-02T10:18:36.299" v="4" actId="1076"/>
        <pc:sldMkLst>
          <pc:docMk/>
          <pc:sldMk cId="2785322377" sldId="256"/>
        </pc:sldMkLst>
        <pc:spChg chg="mod">
          <ac:chgData name="Tracy Miller" userId="S::tmiller@bourton.dorset.sch.uk::87932d83-3acd-44e9-b54c-7e9995569baa" providerId="AD" clId="Web-{6A62E450-C3C3-95A8-1F43-410B6A0C669A}" dt="2025-04-02T10:18:34.174" v="3" actId="14100"/>
          <ac:spMkLst>
            <pc:docMk/>
            <pc:sldMk cId="2785322377" sldId="256"/>
            <ac:spMk id="6" creationId="{42C3F9F3-3379-36C4-D4A6-3B426DCAAB4B}"/>
          </ac:spMkLst>
        </pc:spChg>
        <pc:spChg chg="mod">
          <ac:chgData name="Tracy Miller" userId="S::tmiller@bourton.dorset.sch.uk::87932d83-3acd-44e9-b54c-7e9995569baa" providerId="AD" clId="Web-{6A62E450-C3C3-95A8-1F43-410B6A0C669A}" dt="2025-04-02T10:17:29.656" v="0" actId="1076"/>
          <ac:spMkLst>
            <pc:docMk/>
            <pc:sldMk cId="2785322377" sldId="256"/>
            <ac:spMk id="16" creationId="{C1AD3936-8C03-8DC8-24FD-BEB14E5E4EEB}"/>
          </ac:spMkLst>
        </pc:spChg>
        <pc:spChg chg="mod">
          <ac:chgData name="Tracy Miller" userId="S::tmiller@bourton.dorset.sch.uk::87932d83-3acd-44e9-b54c-7e9995569baa" providerId="AD" clId="Web-{6A62E450-C3C3-95A8-1F43-410B6A0C669A}" dt="2025-04-02T10:18:15.392" v="1" actId="1076"/>
          <ac:spMkLst>
            <pc:docMk/>
            <pc:sldMk cId="2785322377" sldId="256"/>
            <ac:spMk id="18" creationId="{F57D2D8B-B03E-9A08-34C4-303D3B396BAD}"/>
          </ac:spMkLst>
        </pc:spChg>
        <pc:picChg chg="mod">
          <ac:chgData name="Tracy Miller" userId="S::tmiller@bourton.dorset.sch.uk::87932d83-3acd-44e9-b54c-7e9995569baa" providerId="AD" clId="Web-{6A62E450-C3C3-95A8-1F43-410B6A0C669A}" dt="2025-04-02T10:18:36.299" v="4" actId="1076"/>
          <ac:picMkLst>
            <pc:docMk/>
            <pc:sldMk cId="2785322377" sldId="256"/>
            <ac:picMk id="31" creationId="{93CF064B-6D70-9BEE-319B-5974D6CD48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21-E193-EC2E-4FC8-E49711E7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27774-AF56-6F1B-F5C1-BD91CF29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0426-05ED-334D-33F2-29FDC25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9F84-E919-89D2-3707-50C5B15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E82-81ED-07C7-3E9A-67B6580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865-8B39-DEE2-CC43-02FB6A3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921A5-3F8D-5E90-3E9F-8448DBEC3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6AB6-584E-8AA4-D36B-55EFAA00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6C80-6B5A-2B88-0980-C916302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2206-A522-A058-3498-180C257F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FF408-7133-7EC9-3C3D-3E8ECADA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5F701-0F74-0B7C-AF8E-AC71C29E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3882-E36B-6ED1-6FA1-37F71B11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347-7FC7-3911-E62D-4595E35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E265-7E4C-3ECD-44E1-112A465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E0C9-13BC-57F1-7845-98B5D978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06AC-C4FF-F5C1-EE11-5C81E08F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2763-F968-30CF-2C9E-900D4D89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5905-5082-4234-8C2C-E22BB05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05BE-EAEA-795F-2A45-7CE1029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7B8-8DEC-F11A-D86B-B2FA4D3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23CC-A009-CD41-7AD4-EC87114A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B4B-A001-BE94-36C0-D2F23B73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AA4F-8A2A-0EA9-F29D-B9EAE55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11C-21BD-1F1B-03CE-CD8BB91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7EF8-96E5-1D12-4EF9-66EC5C3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143-E498-5013-AD53-678F8A04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F0E9-F2E5-CDF5-6A37-A9A69AA6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6293-5F79-5463-83EC-ADE6CE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57F3-02CF-79D2-4857-8CD3DDA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EEA4-741E-E092-4ED6-84E7425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9D4-1C9A-7A1D-72B4-1C0C5DE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A5D-C72F-A06A-1625-3492A148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A4ED-CCBC-45CF-361B-68B4DB30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C05-74B3-0E4C-6FDA-3FBE33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0616-006A-6628-EAD2-185ED8D4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B172D-16AE-3BB1-59F2-736353A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F42D-9357-99EF-EDA0-4551FE5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44915-C979-DFA4-7786-9C569BC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537-E9DE-CA47-D1A5-AECB0698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0220-1245-33A2-6E8F-27799CA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37E7-1E80-FFFA-986D-77A734F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6480-6A70-FEEA-2F84-B68CC82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B695A-FA33-F067-0BBB-FD931C2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2FFE-01DC-EEA4-5738-5631725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660D-642F-4EE1-242B-7469246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786-1B5C-86C8-E0C3-C6EE74DF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D0B-C312-CD38-EBF2-A1F40950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9937-C8CB-55B2-CA80-3B2EAA46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36EA-628B-0022-E72A-A7CC205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F9D-D529-BC6B-2B5C-639F428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9A49-10B0-63F8-8071-4F2A7EE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BFD2-832F-DD0A-DD07-B25DF69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65DDD-A841-539D-CF2B-49799CD9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A77E-5B20-099D-B021-B4204BF7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C533-41A7-8114-59C6-9D4C83E2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5EA-97AE-4664-2362-D30E0AA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9B7-A75A-C155-09BD-6EBEA00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87A5-EB18-EC2E-60AA-0B6B92DD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510-2536-19C3-831A-B00233E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4797-C8B4-3AA1-8E0A-EB444CD7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BD5F-3190-4F4E-8508-58F2C20E80CB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68CD-5FE8-FC15-C20A-F1526931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82D1-AD7A-22B2-6098-25165AC7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F72CA4-445D-0A0C-DB0B-A38A98E81245}"/>
              </a:ext>
            </a:extLst>
          </p:cNvPr>
          <p:cNvSpPr/>
          <p:nvPr/>
        </p:nvSpPr>
        <p:spPr>
          <a:xfrm>
            <a:off x="7237223" y="5589316"/>
            <a:ext cx="2203393" cy="10916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Charanga:  </a:t>
            </a:r>
          </a:p>
          <a:p>
            <a:pPr algn="ctr"/>
            <a:r>
              <a:rPr lang="en-GB" sz="1400" dirty="0"/>
              <a:t>Exploring Key and Time Signatures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FB46BE-741C-E009-A18F-78B2C3EEDCCE}"/>
              </a:ext>
            </a:extLst>
          </p:cNvPr>
          <p:cNvSpPr/>
          <p:nvPr/>
        </p:nvSpPr>
        <p:spPr>
          <a:xfrm>
            <a:off x="3816941" y="5665053"/>
            <a:ext cx="3148751" cy="1015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Design and produce a product to help the vulnerable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A4734-0D03-5AFA-1A5A-1B355B8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703" y="96838"/>
            <a:ext cx="6216445" cy="748736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Foxes Class Curriculum Overview—Spring 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Enquiry </a:t>
            </a:r>
            <a:r>
              <a:rPr lang="en-GB" alt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: How can science help the vulnerable?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054227-91C1-5581-F42F-28ECEB51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96838"/>
            <a:ext cx="5001618" cy="1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4510D-88AF-CD96-FEE4-894EC606AAE7}"/>
              </a:ext>
            </a:extLst>
          </p:cNvPr>
          <p:cNvSpPr/>
          <p:nvPr/>
        </p:nvSpPr>
        <p:spPr>
          <a:xfrm>
            <a:off x="213850" y="1498647"/>
            <a:ext cx="3354487" cy="24417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The Arrival - narrative</a:t>
            </a:r>
          </a:p>
          <a:p>
            <a:pPr algn="ctr"/>
            <a:r>
              <a:rPr lang="en-GB" sz="1400" dirty="0"/>
              <a:t>Beegu – narrative with speech </a:t>
            </a:r>
          </a:p>
          <a:p>
            <a:pPr algn="ctr"/>
            <a:r>
              <a:rPr lang="en-GB" sz="1400" dirty="0"/>
              <a:t>Boy at the back of the class – discussion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Comprehension crushers – Refugees</a:t>
            </a:r>
          </a:p>
          <a:p>
            <a:pPr algn="ctr"/>
            <a:r>
              <a:rPr lang="en-GB" sz="1400" dirty="0"/>
              <a:t>Comprehension crushers – Geography and Mexico</a:t>
            </a:r>
          </a:p>
          <a:p>
            <a:pPr algn="ctr"/>
            <a:r>
              <a:rPr lang="en-GB" sz="1400" dirty="0"/>
              <a:t>Piers Torday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3F9F3-3379-36C4-D4A6-3B426DCAAB4B}"/>
              </a:ext>
            </a:extLst>
          </p:cNvPr>
          <p:cNvSpPr/>
          <p:nvPr/>
        </p:nvSpPr>
        <p:spPr>
          <a:xfrm>
            <a:off x="4173347" y="3337736"/>
            <a:ext cx="4251131" cy="15212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34DE7-4D2C-AE94-E97D-5E11E45BDCE1}"/>
              </a:ext>
            </a:extLst>
          </p:cNvPr>
          <p:cNvSpPr/>
          <p:nvPr/>
        </p:nvSpPr>
        <p:spPr>
          <a:xfrm>
            <a:off x="4104965" y="1498648"/>
            <a:ext cx="4328330" cy="15798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Properties and changes of materials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DE5355-91FB-0AD4-5C45-0A23D6C0E693}"/>
              </a:ext>
            </a:extLst>
          </p:cNvPr>
          <p:cNvSpPr/>
          <p:nvPr/>
        </p:nvSpPr>
        <p:spPr>
          <a:xfrm>
            <a:off x="8623665" y="3881789"/>
            <a:ext cx="3263535" cy="13116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EMMANUEL </a:t>
            </a:r>
          </a:p>
          <a:p>
            <a:pPr algn="ctr"/>
            <a:r>
              <a:rPr lang="en-GB" sz="1400" dirty="0"/>
              <a:t>Hinduism – What spiritual pathways to Moksha are written about in scriptures? </a:t>
            </a:r>
          </a:p>
          <a:p>
            <a:pPr algn="ctr"/>
            <a:r>
              <a:rPr lang="en-GB" sz="1400" dirty="0"/>
              <a:t>Y5/Y6 CORAM SCARF </a:t>
            </a:r>
          </a:p>
          <a:p>
            <a:pPr algn="ctr"/>
            <a:r>
              <a:rPr lang="en-GB" sz="1400" dirty="0"/>
              <a:t>Keeping Safe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BCAF80-3D21-36F3-86A5-26AC5F32B4DA}"/>
              </a:ext>
            </a:extLst>
          </p:cNvPr>
          <p:cNvSpPr/>
          <p:nvPr/>
        </p:nvSpPr>
        <p:spPr>
          <a:xfrm>
            <a:off x="8644019" y="1113461"/>
            <a:ext cx="3334132" cy="23291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Yr</a:t>
            </a:r>
            <a:r>
              <a:rPr lang="en-GB" dirty="0"/>
              <a:t> 5 – Fractions, Decimals and Percentages.</a:t>
            </a:r>
          </a:p>
          <a:p>
            <a:pPr algn="ctr"/>
            <a:r>
              <a:rPr lang="en-GB" dirty="0" err="1"/>
              <a:t>Yr</a:t>
            </a:r>
            <a:r>
              <a:rPr lang="en-GB" dirty="0"/>
              <a:t> 6 – Ratio, Algebra, Fractions, Decimals and Percentages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60B8DB-657F-2ED4-6F8C-DB6057495FB3}"/>
              </a:ext>
            </a:extLst>
          </p:cNvPr>
          <p:cNvSpPr/>
          <p:nvPr/>
        </p:nvSpPr>
        <p:spPr>
          <a:xfrm>
            <a:off x="213849" y="5842103"/>
            <a:ext cx="3256937" cy="8224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What is the weather?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8E0F6D-8BCF-5308-41F1-F335C490DEFD}"/>
              </a:ext>
            </a:extLst>
          </p:cNvPr>
          <p:cNvSpPr/>
          <p:nvPr/>
        </p:nvSpPr>
        <p:spPr>
          <a:xfrm>
            <a:off x="213849" y="4245179"/>
            <a:ext cx="3256937" cy="12289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Dodgeball – Led by Prime sports</a:t>
            </a:r>
          </a:p>
          <a:p>
            <a:pPr algn="ctr"/>
            <a:r>
              <a:rPr lang="en-GB" dirty="0"/>
              <a:t>Dance – Led by Teacher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EA6C6-784C-016C-A32D-288FF7A07689}"/>
              </a:ext>
            </a:extLst>
          </p:cNvPr>
          <p:cNvSpPr/>
          <p:nvPr/>
        </p:nvSpPr>
        <p:spPr>
          <a:xfrm>
            <a:off x="213850" y="1320698"/>
            <a:ext cx="3354487" cy="452283"/>
          </a:xfrm>
          <a:prstGeom prst="roundRect">
            <a:avLst/>
          </a:prstGeom>
          <a:solidFill>
            <a:srgbClr val="FD87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Authors and Readers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BD0FB-2FD5-3BBD-2056-F9C10F51402F}"/>
              </a:ext>
            </a:extLst>
          </p:cNvPr>
          <p:cNvSpPr/>
          <p:nvPr/>
        </p:nvSpPr>
        <p:spPr>
          <a:xfrm>
            <a:off x="213849" y="3992613"/>
            <a:ext cx="3256937" cy="452283"/>
          </a:xfrm>
          <a:prstGeom prst="roundRect">
            <a:avLst/>
          </a:prstGeom>
          <a:solidFill>
            <a:srgbClr val="EA93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Athletes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88277E-8A73-5FD6-3C99-7F9646E66452}"/>
              </a:ext>
            </a:extLst>
          </p:cNvPr>
          <p:cNvSpPr/>
          <p:nvPr/>
        </p:nvSpPr>
        <p:spPr>
          <a:xfrm>
            <a:off x="213849" y="5537302"/>
            <a:ext cx="3256937" cy="4522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Linguists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AD3936-8C03-8DC8-24FD-BEB14E5E4EEB}"/>
              </a:ext>
            </a:extLst>
          </p:cNvPr>
          <p:cNvSpPr/>
          <p:nvPr/>
        </p:nvSpPr>
        <p:spPr>
          <a:xfrm>
            <a:off x="3818515" y="5202860"/>
            <a:ext cx="3148750" cy="504479"/>
          </a:xfrm>
          <a:prstGeom prst="roundRect">
            <a:avLst/>
          </a:prstGeom>
          <a:solidFill>
            <a:srgbClr val="B3EF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Artists and Engineers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E1EC41-4E38-1ED0-F9F7-2AFE3C76765A}"/>
              </a:ext>
            </a:extLst>
          </p:cNvPr>
          <p:cNvSpPr/>
          <p:nvPr/>
        </p:nvSpPr>
        <p:spPr>
          <a:xfrm>
            <a:off x="4104961" y="3113312"/>
            <a:ext cx="4319515" cy="465637"/>
          </a:xfrm>
          <a:prstGeom prst="roundRect">
            <a:avLst/>
          </a:prstGeom>
          <a:solidFill>
            <a:srgbClr val="90A8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Historians and Geographers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7D2D8B-B03E-9A08-34C4-303D3B396BAD}"/>
              </a:ext>
            </a:extLst>
          </p:cNvPr>
          <p:cNvSpPr/>
          <p:nvPr/>
        </p:nvSpPr>
        <p:spPr>
          <a:xfrm>
            <a:off x="8632483" y="3428526"/>
            <a:ext cx="3395216" cy="4923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Philosophers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61A7A9-F914-0F93-B0F5-7ED1684E9A59}"/>
              </a:ext>
            </a:extLst>
          </p:cNvPr>
          <p:cNvSpPr/>
          <p:nvPr/>
        </p:nvSpPr>
        <p:spPr>
          <a:xfrm>
            <a:off x="8632483" y="925433"/>
            <a:ext cx="3345667" cy="4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Mathematicians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CAA88-EE1D-5CCE-E3C4-3854CB8D737E}"/>
              </a:ext>
            </a:extLst>
          </p:cNvPr>
          <p:cNvSpPr/>
          <p:nvPr/>
        </p:nvSpPr>
        <p:spPr>
          <a:xfrm>
            <a:off x="4104963" y="1296115"/>
            <a:ext cx="4328330" cy="4522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Scientists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7BA76-C659-889D-D49F-E171824F1DF1}"/>
              </a:ext>
            </a:extLst>
          </p:cNvPr>
          <p:cNvSpPr/>
          <p:nvPr/>
        </p:nvSpPr>
        <p:spPr>
          <a:xfrm>
            <a:off x="9727011" y="5665053"/>
            <a:ext cx="2263862" cy="999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TEACH COMPUTING </a:t>
            </a:r>
          </a:p>
          <a:p>
            <a:pPr algn="ctr"/>
            <a:r>
              <a:rPr lang="en-GB" sz="1400" dirty="0"/>
              <a:t>Programming A – selection in physical computing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4107D-7981-4BAE-CC97-15AE0D7E5F4A}"/>
              </a:ext>
            </a:extLst>
          </p:cNvPr>
          <p:cNvSpPr/>
          <p:nvPr/>
        </p:nvSpPr>
        <p:spPr>
          <a:xfrm>
            <a:off x="9727011" y="5212770"/>
            <a:ext cx="2263862" cy="452283"/>
          </a:xfrm>
          <a:prstGeom prst="roundRect">
            <a:avLst/>
          </a:prstGeom>
          <a:solidFill>
            <a:srgbClr val="F2F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ysClr val="windowText" lastClr="000000"/>
                </a:solidFill>
              </a:rPr>
              <a:t>Being computer scientists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B2695-CD53-D5FD-53C7-CB47E188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553" y="2079215"/>
            <a:ext cx="464869" cy="667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E5D436-B756-8B97-E285-69D39D779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818" y="5761131"/>
            <a:ext cx="397000" cy="769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CF064B-6D70-9BEE-319B-5974D6CD4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344" y="3794018"/>
            <a:ext cx="519259" cy="9550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45CD54-E8C3-A2ED-0AE1-A5490A8B5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076" y="3914503"/>
            <a:ext cx="388146" cy="7244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4BA8C9-D245-2ED4-CF60-DB6304FAD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0764" y="6036460"/>
            <a:ext cx="415147" cy="667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C64B3D-9AE2-8917-FEFE-3BA3B07EE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2757" y="2596353"/>
            <a:ext cx="434941" cy="8462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562D3-CA61-B8ED-6597-7B2552AE39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4152" y="5815202"/>
            <a:ext cx="536035" cy="83741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007ED-90DF-B4B3-9B26-154AA4E8972D}"/>
              </a:ext>
            </a:extLst>
          </p:cNvPr>
          <p:cNvSpPr/>
          <p:nvPr/>
        </p:nvSpPr>
        <p:spPr>
          <a:xfrm>
            <a:off x="7237224" y="5376047"/>
            <a:ext cx="2263862" cy="452283"/>
          </a:xfrm>
          <a:prstGeom prst="roundRect">
            <a:avLst/>
          </a:prstGeom>
          <a:solidFill>
            <a:srgbClr val="CAF1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 Musician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D7230C-5012-7FF1-ADB6-F2F5AF759C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39515" y="3555496"/>
            <a:ext cx="397001" cy="818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B8BF6-8A6A-B768-2D7C-EF41CDC503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848" y="2947066"/>
            <a:ext cx="358556" cy="8471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8E532D-2452-5DFD-C877-B7B7DA36C6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6682" y="1981676"/>
            <a:ext cx="438859" cy="8622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7D6954-6AAB-519D-3A48-DE4EE88C41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0190" y="4648924"/>
            <a:ext cx="388147" cy="6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4CD698D6CF64990C75F19C854B11B" ma:contentTypeVersion="15" ma:contentTypeDescription="Create a new document." ma:contentTypeScope="" ma:versionID="0bb222ce32c8c2e9cd1ca1790acbe0d9">
  <xsd:schema xmlns:xsd="http://www.w3.org/2001/XMLSchema" xmlns:xs="http://www.w3.org/2001/XMLSchema" xmlns:p="http://schemas.microsoft.com/office/2006/metadata/properties" xmlns:ns2="bdccc0b4-b3f4-4d4f-8ac6-f0fafbb6fc91" xmlns:ns3="e7848c33-1109-49c8-8997-73457e19e973" xmlns:ns4="bbebf8bf-e87e-47d4-b4c2-3e9f5ffefe7b" xmlns:ns5="ed4955d7-7ab2-40bd-ba0e-eab04460a2cf" targetNamespace="http://schemas.microsoft.com/office/2006/metadata/properties" ma:root="true" ma:fieldsID="2e5e9dfc66a75b7c3c06b3a8dd241ee1" ns2:_="" ns3:_="" ns4:_="" ns5:_="">
    <xsd:import namespace="bdccc0b4-b3f4-4d4f-8ac6-f0fafbb6fc91"/>
    <xsd:import namespace="e7848c33-1109-49c8-8997-73457e19e973"/>
    <xsd:import namespace="bbebf8bf-e87e-47d4-b4c2-3e9f5ffefe7b"/>
    <xsd:import namespace="ed4955d7-7ab2-40bd-ba0e-eab04460a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4:SharedWithDetails" minOccurs="0"/>
                <xsd:element ref="ns5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48c33-1109-49c8-8997-73457e19e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9" nillable="true" ma:displayName="Taxonomy Catch All Column" ma:hidden="true" ma:list="{0c8aa3ae-a81d-43af-b98f-17a1b69512fe}" ma:internalName="TaxCatchAll" ma:showField="CatchAllData" ma:web="e7848c33-1109-49c8-8997-73457e19e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955d7-7ab2-40bd-ba0e-eab04460a2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Image Tags" ma:default="" ma:fieldId="{5cf76f15-5ced-4ddc-b409-7134ff3c332f}" ma:taxonomyMulti="true" ma:sspId="cbbebc78-729c-4697-aad7-957beb29590d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4955d7-7ab2-40bd-ba0e-eab04460a2cf">
      <Terms xmlns="http://schemas.microsoft.com/office/infopath/2007/PartnerControls"/>
    </lcf76f155ced4ddcb4097134ff3c332f>
    <TaxCatchAll xmlns="e7848c33-1109-49c8-8997-73457e19e973" xsi:nil="true"/>
    <SharedWithUsers xmlns="e7848c33-1109-49c8-8997-73457e19e97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26D2855-163B-42EC-BCE8-54557BBCB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c0b4-b3f4-4d4f-8ac6-f0fafbb6fc91"/>
    <ds:schemaRef ds:uri="e7848c33-1109-49c8-8997-73457e19e973"/>
    <ds:schemaRef ds:uri="bbebf8bf-e87e-47d4-b4c2-3e9f5ffefe7b"/>
    <ds:schemaRef ds:uri="ed4955d7-7ab2-40bd-ba0e-eab04460a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9F5DD7-31BD-4A4E-A31A-340EFBFE7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BEE90-EA45-4B06-A5CC-05D5D4BB60D3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bdccc0b4-b3f4-4d4f-8ac6-f0fafbb6fc91"/>
    <ds:schemaRef ds:uri="http://schemas.openxmlformats.org/package/2006/metadata/core-properties"/>
    <ds:schemaRef ds:uri="http://schemas.microsoft.com/office/2006/documentManagement/types"/>
    <ds:schemaRef ds:uri="bbebf8bf-e87e-47d4-b4c2-3e9f5ffefe7b"/>
    <ds:schemaRef ds:uri="http://purl.org/dc/dcmitype/"/>
    <ds:schemaRef ds:uri="http://purl.org/dc/terms/"/>
    <ds:schemaRef ds:uri="ed4955d7-7ab2-40bd-ba0e-eab04460a2cf"/>
    <ds:schemaRef ds:uri="e7848c33-1109-49c8-8997-73457e19e9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163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mccall</dc:creator>
  <cp:lastModifiedBy>Rebecca Crosse</cp:lastModifiedBy>
  <cp:revision>13</cp:revision>
  <dcterms:created xsi:type="dcterms:W3CDTF">2024-08-20T06:52:16Z</dcterms:created>
  <dcterms:modified xsi:type="dcterms:W3CDTF">2025-04-02T10:18:36Z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0x01010010A4CD698D6CF64990C75F19C854B11B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