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E3F8"/>
    <a:srgbClr val="FBC9F1"/>
    <a:srgbClr val="C1FBC2"/>
    <a:srgbClr val="CAF1F2"/>
    <a:srgbClr val="F2F292"/>
    <a:srgbClr val="EA9382"/>
    <a:srgbClr val="B3EF95"/>
    <a:srgbClr val="90A8F4"/>
    <a:srgbClr val="9D74B0"/>
    <a:srgbClr val="FD87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3" autoAdjust="0"/>
    <p:restoredTop sz="94640"/>
  </p:normalViewPr>
  <p:slideViewPr>
    <p:cSldViewPr snapToGrid="0">
      <p:cViewPr varScale="1">
        <p:scale>
          <a:sx n="80" d="100"/>
          <a:sy n="80" d="100"/>
        </p:scale>
        <p:origin x="78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ebecca Crosse" userId="fc6c29d1-f316-4a88-b129-04fa04764b4c" providerId="ADAL" clId="{6127854C-F7DD-40A7-9201-1F0FF2963A36}"/>
    <pc:docChg chg="undo redo custSel modSld">
      <pc:chgData name="Rebecca Crosse" userId="fc6c29d1-f316-4a88-b129-04fa04764b4c" providerId="ADAL" clId="{6127854C-F7DD-40A7-9201-1F0FF2963A36}" dt="2025-02-20T12:07:40.283" v="1478" actId="115"/>
      <pc:docMkLst>
        <pc:docMk/>
      </pc:docMkLst>
      <pc:sldChg chg="addSp delSp modSp mod">
        <pc:chgData name="Rebecca Crosse" userId="fc6c29d1-f316-4a88-b129-04fa04764b4c" providerId="ADAL" clId="{6127854C-F7DD-40A7-9201-1F0FF2963A36}" dt="2025-02-20T12:07:40.283" v="1478" actId="115"/>
        <pc:sldMkLst>
          <pc:docMk/>
          <pc:sldMk cId="2785322377" sldId="256"/>
        </pc:sldMkLst>
        <pc:spChg chg="mod">
          <ac:chgData name="Rebecca Crosse" userId="fc6c29d1-f316-4a88-b129-04fa04764b4c" providerId="ADAL" clId="{6127854C-F7DD-40A7-9201-1F0FF2963A36}" dt="2025-02-19T11:06:44.648" v="31" actId="20577"/>
          <ac:spMkLst>
            <pc:docMk/>
            <pc:sldMk cId="2785322377" sldId="256"/>
            <ac:spMk id="4" creationId="{872A4734-0D03-5AFA-1A5A-1B355B838E86}"/>
          </ac:spMkLst>
        </pc:spChg>
        <pc:spChg chg="mod">
          <ac:chgData name="Rebecca Crosse" userId="fc6c29d1-f316-4a88-b129-04fa04764b4c" providerId="ADAL" clId="{6127854C-F7DD-40A7-9201-1F0FF2963A36}" dt="2025-02-20T12:07:40.283" v="1478" actId="115"/>
          <ac:spMkLst>
            <pc:docMk/>
            <pc:sldMk cId="2785322377" sldId="256"/>
            <ac:spMk id="5" creationId="{90B4510D-88AF-CD96-FEE4-894EC606AAE7}"/>
          </ac:spMkLst>
        </pc:spChg>
        <pc:spChg chg="mod">
          <ac:chgData name="Rebecca Crosse" userId="fc6c29d1-f316-4a88-b129-04fa04764b4c" providerId="ADAL" clId="{6127854C-F7DD-40A7-9201-1F0FF2963A36}" dt="2025-02-20T12:04:17.942" v="1302" actId="20577"/>
          <ac:spMkLst>
            <pc:docMk/>
            <pc:sldMk cId="2785322377" sldId="256"/>
            <ac:spMk id="6" creationId="{42C3F9F3-3379-36C4-D4A6-3B426DCAAB4B}"/>
          </ac:spMkLst>
        </pc:spChg>
        <pc:spChg chg="mod">
          <ac:chgData name="Rebecca Crosse" userId="fc6c29d1-f316-4a88-b129-04fa04764b4c" providerId="ADAL" clId="{6127854C-F7DD-40A7-9201-1F0FF2963A36}" dt="2025-02-20T12:02:20.298" v="1123" actId="14100"/>
          <ac:spMkLst>
            <pc:docMk/>
            <pc:sldMk cId="2785322377" sldId="256"/>
            <ac:spMk id="7" creationId="{25F34DE7-4D2C-AE94-E97D-5E11E45BDCE1}"/>
          </ac:spMkLst>
        </pc:spChg>
        <pc:spChg chg="mod">
          <ac:chgData name="Rebecca Crosse" userId="fc6c29d1-f316-4a88-b129-04fa04764b4c" providerId="ADAL" clId="{6127854C-F7DD-40A7-9201-1F0FF2963A36}" dt="2025-02-20T11:49:57.795" v="957" actId="20577"/>
          <ac:spMkLst>
            <pc:docMk/>
            <pc:sldMk cId="2785322377" sldId="256"/>
            <ac:spMk id="8" creationId="{5ADE5355-91FB-0AD4-5C45-0A23D6C0E693}"/>
          </ac:spMkLst>
        </pc:spChg>
        <pc:spChg chg="mod">
          <ac:chgData name="Rebecca Crosse" userId="fc6c29d1-f316-4a88-b129-04fa04764b4c" providerId="ADAL" clId="{6127854C-F7DD-40A7-9201-1F0FF2963A36}" dt="2025-02-19T11:33:56.423" v="763" actId="20577"/>
          <ac:spMkLst>
            <pc:docMk/>
            <pc:sldMk cId="2785322377" sldId="256"/>
            <ac:spMk id="9" creationId="{56BCAF80-3D21-36F3-86A5-26AC5F32B4DA}"/>
          </ac:spMkLst>
        </pc:spChg>
        <pc:spChg chg="mod">
          <ac:chgData name="Rebecca Crosse" userId="fc6c29d1-f316-4a88-b129-04fa04764b4c" providerId="ADAL" clId="{6127854C-F7DD-40A7-9201-1F0FF2963A36}" dt="2025-02-19T11:37:06.357" v="771" actId="20577"/>
          <ac:spMkLst>
            <pc:docMk/>
            <pc:sldMk cId="2785322377" sldId="256"/>
            <ac:spMk id="10" creationId="{A860B8DB-657F-2ED4-6F8C-DB6057495FB3}"/>
          </ac:spMkLst>
        </pc:spChg>
        <pc:spChg chg="mod">
          <ac:chgData name="Rebecca Crosse" userId="fc6c29d1-f316-4a88-b129-04fa04764b4c" providerId="ADAL" clId="{6127854C-F7DD-40A7-9201-1F0FF2963A36}" dt="2025-02-19T11:07:09.667" v="49" actId="20577"/>
          <ac:spMkLst>
            <pc:docMk/>
            <pc:sldMk cId="2785322377" sldId="256"/>
            <ac:spMk id="11" creationId="{DA8E0F6D-8BCF-5308-41F1-F335C490DEFD}"/>
          </ac:spMkLst>
        </pc:spChg>
        <pc:spChg chg="mod">
          <ac:chgData name="Rebecca Crosse" userId="fc6c29d1-f316-4a88-b129-04fa04764b4c" providerId="ADAL" clId="{6127854C-F7DD-40A7-9201-1F0FF2963A36}" dt="2025-02-20T11:57:01.644" v="1007" actId="20577"/>
          <ac:spMkLst>
            <pc:docMk/>
            <pc:sldMk cId="2785322377" sldId="256"/>
            <ac:spMk id="16" creationId="{C1AD3936-8C03-8DC8-24FD-BEB14E5E4EEB}"/>
          </ac:spMkLst>
        </pc:spChg>
        <pc:spChg chg="mod">
          <ac:chgData name="Rebecca Crosse" userId="fc6c29d1-f316-4a88-b129-04fa04764b4c" providerId="ADAL" clId="{6127854C-F7DD-40A7-9201-1F0FF2963A36}" dt="2025-02-20T11:56:06.459" v="989" actId="20577"/>
          <ac:spMkLst>
            <pc:docMk/>
            <pc:sldMk cId="2785322377" sldId="256"/>
            <ac:spMk id="17" creationId="{5AE1EC41-4E38-1ED0-F9F7-2AFE3C76765A}"/>
          </ac:spMkLst>
        </pc:spChg>
        <pc:spChg chg="mod">
          <ac:chgData name="Rebecca Crosse" userId="fc6c29d1-f316-4a88-b129-04fa04764b4c" providerId="ADAL" clId="{6127854C-F7DD-40A7-9201-1F0FF2963A36}" dt="2025-02-20T12:05:47.982" v="1436" actId="20577"/>
          <ac:spMkLst>
            <pc:docMk/>
            <pc:sldMk cId="2785322377" sldId="256"/>
            <ac:spMk id="20" creationId="{D4FB46BE-741C-E009-A18F-78B2C3EEDCCE}"/>
          </ac:spMkLst>
        </pc:spChg>
        <pc:spChg chg="mod">
          <ac:chgData name="Rebecca Crosse" userId="fc6c29d1-f316-4a88-b129-04fa04764b4c" providerId="ADAL" clId="{6127854C-F7DD-40A7-9201-1F0FF2963A36}" dt="2025-02-20T11:55:59.633" v="988" actId="20577"/>
          <ac:spMkLst>
            <pc:docMk/>
            <pc:sldMk cId="2785322377" sldId="256"/>
            <ac:spMk id="21" creationId="{AFCCAA88-EE1D-5CCE-E3C4-3854CB8D737E}"/>
          </ac:spMkLst>
        </pc:spChg>
        <pc:spChg chg="mod">
          <ac:chgData name="Rebecca Crosse" userId="fc6c29d1-f316-4a88-b129-04fa04764b4c" providerId="ADAL" clId="{6127854C-F7DD-40A7-9201-1F0FF2963A36}" dt="2025-02-19T11:37:46.003" v="857" actId="20577"/>
          <ac:spMkLst>
            <pc:docMk/>
            <pc:sldMk cId="2785322377" sldId="256"/>
            <ac:spMk id="22" creationId="{0657BA76-C659-889D-D49F-E171824F1DF1}"/>
          </ac:spMkLst>
        </pc:spChg>
        <pc:spChg chg="mod">
          <ac:chgData name="Rebecca Crosse" userId="fc6c29d1-f316-4a88-b129-04fa04764b4c" providerId="ADAL" clId="{6127854C-F7DD-40A7-9201-1F0FF2963A36}" dt="2025-02-19T11:37:20.119" v="804" actId="20577"/>
          <ac:spMkLst>
            <pc:docMk/>
            <pc:sldMk cId="2785322377" sldId="256"/>
            <ac:spMk id="40" creationId="{4DF72CA4-445D-0A0C-DB0B-A38A98E81245}"/>
          </ac:spMkLst>
        </pc:spChg>
        <pc:graphicFrameChg chg="add del mod">
          <ac:chgData name="Rebecca Crosse" userId="fc6c29d1-f316-4a88-b129-04fa04764b4c" providerId="ADAL" clId="{6127854C-F7DD-40A7-9201-1F0FF2963A36}" dt="2025-02-19T11:12:32.664" v="231" actId="478"/>
          <ac:graphicFrameMkLst>
            <pc:docMk/>
            <pc:sldMk cId="2785322377" sldId="256"/>
            <ac:graphicFrameMk id="2" creationId="{BB50DE38-5FEE-428A-B5EA-C5B11C51EFDA}"/>
          </ac:graphicFrameMkLst>
        </pc:graphicFrameChg>
        <pc:picChg chg="mod">
          <ac:chgData name="Rebecca Crosse" userId="fc6c29d1-f316-4a88-b129-04fa04764b4c" providerId="ADAL" clId="{6127854C-F7DD-40A7-9201-1F0FF2963A36}" dt="2025-02-20T11:56:20.318" v="991" actId="1076"/>
          <ac:picMkLst>
            <pc:docMk/>
            <pc:sldMk cId="2785322377" sldId="256"/>
            <ac:picMk id="31" creationId="{93CF064B-6D70-9BEE-319B-5974D6CD48A1}"/>
          </ac:picMkLst>
        </pc:picChg>
        <pc:picChg chg="mod">
          <ac:chgData name="Rebecca Crosse" userId="fc6c29d1-f316-4a88-b129-04fa04764b4c" providerId="ADAL" clId="{6127854C-F7DD-40A7-9201-1F0FF2963A36}" dt="2025-02-20T11:56:38.725" v="995" actId="1076"/>
          <ac:picMkLst>
            <pc:docMk/>
            <pc:sldMk cId="2785322377" sldId="256"/>
            <ac:picMk id="33" creationId="{D445CD54-E8C3-A2ED-0AE1-A5490A8B583C}"/>
          </ac:picMkLst>
        </pc:picChg>
        <pc:picChg chg="mod">
          <ac:chgData name="Rebecca Crosse" userId="fc6c29d1-f316-4a88-b129-04fa04764b4c" providerId="ADAL" clId="{6127854C-F7DD-40A7-9201-1F0FF2963A36}" dt="2025-02-19T11:22:54.614" v="261" actId="1076"/>
          <ac:picMkLst>
            <pc:docMk/>
            <pc:sldMk cId="2785322377" sldId="256"/>
            <ac:picMk id="46" creationId="{84EB8BF6-8A6A-B768-2D7C-EF41CDC503F3}"/>
          </ac:picMkLst>
        </pc:picChg>
        <pc:picChg chg="del">
          <ac:chgData name="Rebecca Crosse" userId="fc6c29d1-f316-4a88-b129-04fa04764b4c" providerId="ADAL" clId="{6127854C-F7DD-40A7-9201-1F0FF2963A36}" dt="2025-02-20T11:56:12.621" v="990" actId="478"/>
          <ac:picMkLst>
            <pc:docMk/>
            <pc:sldMk cId="2785322377" sldId="256"/>
            <ac:picMk id="48" creationId="{238E532D-2452-5DFD-C877-B7B7DA36C65A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124921-E193-EC2E-4FC8-E49711E767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2227774-AF56-6F1B-F5C1-BD91CF29E0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6C0426-05ED-334D-33F2-29FDC254BB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BBD5F-3190-4F4E-8508-58F2C20E80CB}" type="datetimeFigureOut">
              <a:rPr lang="en-GB" smtClean="0"/>
              <a:t>19/02/2025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509F84-E919-89D2-3707-50C5B1564C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981E82-81ED-07C7-3E9A-67B658059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E7983-E5F8-4F52-BC25-1573CA606A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07727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0C2865-8B39-DEE2-CC43-02FB6A39A1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7D921A5-3F8D-5E90-3E9F-8448DBEC34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C06AB6-584E-8AA4-D36B-55EFAA00E0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BBD5F-3190-4F4E-8508-58F2C20E80CB}" type="datetimeFigureOut">
              <a:rPr lang="en-GB" smtClean="0"/>
              <a:t>19/02/2025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896C80-6B5A-2B88-0980-C9163020FB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592206-A522-A058-3498-180C257F76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E7983-E5F8-4F52-BC25-1573CA606A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57311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9AFF408-7133-7EC9-3C3D-3E8ECADAD8A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F65F701-0F74-0B7C-AF8E-AC71C29EF8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813882-E36B-6ED1-6FA1-37F71B1174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BBD5F-3190-4F4E-8508-58F2C20E80CB}" type="datetimeFigureOut">
              <a:rPr lang="en-GB" smtClean="0"/>
              <a:t>19/02/2025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F71347-7FC7-3911-E62D-4595E35D97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F3E265-7E4C-3ECD-44E1-112A465634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E7983-E5F8-4F52-BC25-1573CA606A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80465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EDE0C9-13BC-57F1-7845-98B5D978CF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D606AC-C4FF-F5C1-EE11-5C81E08F33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C72763-F968-30CF-2C9E-900D4D89D5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BBD5F-3190-4F4E-8508-58F2C20E80CB}" type="datetimeFigureOut">
              <a:rPr lang="en-GB" smtClean="0"/>
              <a:t>19/02/2025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465905-5082-4234-8C2C-E22BB0574F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1A05BE-EAEA-795F-2A45-7CE1029C7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E7983-E5F8-4F52-BC25-1573CA606A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26267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9237B8-8DEC-F11A-D86B-B2FA4D364F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2723CC-A009-CD41-7AD4-EC87114A0B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981B4B-A001-BE94-36C0-D2F23B731D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BBD5F-3190-4F4E-8508-58F2C20E80CB}" type="datetimeFigureOut">
              <a:rPr lang="en-GB" smtClean="0"/>
              <a:t>19/02/2025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8BAA4F-8A2A-0EA9-F29D-B9EAE5532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07611C-21BD-1F1B-03CE-CD8BB913F8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E7983-E5F8-4F52-BC25-1573CA606A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58020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1C7EF8-96E5-1D12-4EF9-66EC5C3781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B1D143-E498-5013-AD53-678F8A0414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B9F0E9-F2E5-CDF5-6A37-A9A69AA6BE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6F96293-5F79-5463-83EC-ADE6CEE2B0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BBD5F-3190-4F4E-8508-58F2C20E80CB}" type="datetimeFigureOut">
              <a:rPr lang="en-GB" smtClean="0"/>
              <a:t>19/02/2025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4657F3-02CF-79D2-4857-8CD3DDA58F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BEEEA4-741E-E092-4ED6-84E7425F59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E7983-E5F8-4F52-BC25-1573CA606A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71494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1719D4-1C9A-7A1D-72B4-1C0C5DE861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DA8A5D-C72F-A06A-1625-3492A1487A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68AA4ED-CCBC-45CF-361B-68B4DB30FA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9AA0C05-74B3-0E4C-6FDA-3FBE3338104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2CA0616-006A-6628-EAD2-185ED8D47F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F7B172D-16AE-3BB1-59F2-736353A694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BBD5F-3190-4F4E-8508-58F2C20E80CB}" type="datetimeFigureOut">
              <a:rPr lang="en-GB" smtClean="0"/>
              <a:t>19/02/2025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BD1F42D-9357-99EF-EDA0-4551FE5FB9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3844915-C979-DFA4-7786-9C569BCC6D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E7983-E5F8-4F52-BC25-1573CA606A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16505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042537-E9DE-CA47-D1A5-AECB06980B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6630220-1245-33A2-6E8F-27799CAD61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BBD5F-3190-4F4E-8508-58F2C20E80CB}" type="datetimeFigureOut">
              <a:rPr lang="en-GB" smtClean="0"/>
              <a:t>19/02/2025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4B37E7-1E80-FFFA-986D-77A734F867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926480-6A70-FEEA-2F84-B68CC82D67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E7983-E5F8-4F52-BC25-1573CA606A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10770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BBB695A-FA33-F067-0BBB-FD931C26FA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BBD5F-3190-4F4E-8508-58F2C20E80CB}" type="datetimeFigureOut">
              <a:rPr lang="en-GB" smtClean="0"/>
              <a:t>19/02/2025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B6C2FFE-01DC-EEA4-5738-563172505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FE660D-642F-4EE1-242B-74692464EF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E7983-E5F8-4F52-BC25-1573CA606A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59765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B4D786-1B5C-86C8-E0C3-C6EE74DF8E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7CED0B-C312-CD38-EBF2-A1F4095067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D29937-C8CB-55B2-CA80-3B2EAA4659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B836EA-628B-0022-E72A-A7CC2058DC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BBD5F-3190-4F4E-8508-58F2C20E80CB}" type="datetimeFigureOut">
              <a:rPr lang="en-GB" smtClean="0"/>
              <a:t>19/02/2025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B50F9D-D529-BC6B-2B5C-639F428383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A69A49-10B0-63F8-8071-4F2A7EE856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E7983-E5F8-4F52-BC25-1573CA606A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49824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E1BFD2-832F-DD0A-DD07-B25DF6902F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4B65DDD-A841-539D-CF2B-49799CD993F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99A77E-5B20-099D-B021-B4204BF7DB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6BC533-41A7-8114-59C6-9D4C83E288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BBD5F-3190-4F4E-8508-58F2C20E80CB}" type="datetimeFigureOut">
              <a:rPr lang="en-GB" smtClean="0"/>
              <a:t>19/02/2025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F245EA-97AE-4664-2362-D30E0AA213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7249B7-A75A-C155-09BD-6EBEA00D26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E7983-E5F8-4F52-BC25-1573CA606A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61312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BAF87A5-EB18-EC2E-60AA-0B6B92DD84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FF2510-2536-19C3-831A-B00233EA0A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D34797-C8B4-3AA1-8E0A-EB444CD76C1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94BBD5F-3190-4F4E-8508-58F2C20E80CB}" type="datetimeFigureOut">
              <a:rPr lang="en-GB" smtClean="0"/>
              <a:t>19/02/2025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4F68CD-5FE8-FC15-C20A-F1526931EC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D682D1-AD7A-22B2-6098-25165AC7E6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78E7983-E5F8-4F52-BC25-1573CA606A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3319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4DF72CA4-445D-0A0C-DB0B-A38A98E81245}"/>
              </a:ext>
            </a:extLst>
          </p:cNvPr>
          <p:cNvSpPr/>
          <p:nvPr/>
        </p:nvSpPr>
        <p:spPr>
          <a:xfrm>
            <a:off x="7237223" y="5589316"/>
            <a:ext cx="2203393" cy="1091633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400" dirty="0"/>
              <a:t>Charanga: Music and technology  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D4FB46BE-741C-E009-A18F-78B2C3EEDCCE}"/>
              </a:ext>
            </a:extLst>
          </p:cNvPr>
          <p:cNvSpPr/>
          <p:nvPr/>
        </p:nvSpPr>
        <p:spPr>
          <a:xfrm>
            <a:off x="3816941" y="5869420"/>
            <a:ext cx="3148751" cy="988579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GB" sz="1200" b="1" dirty="0"/>
          </a:p>
          <a:p>
            <a:r>
              <a:rPr lang="en-GB" sz="1200" b="1" dirty="0"/>
              <a:t>Mini questions within our enquiry</a:t>
            </a:r>
          </a:p>
          <a:p>
            <a:pPr marL="285750" indent="-285750">
              <a:buFontTx/>
              <a:buChar char="-"/>
            </a:pPr>
            <a:r>
              <a:rPr lang="en-GB" sz="1200" dirty="0"/>
              <a:t>What is currency and what could it be made from?</a:t>
            </a:r>
          </a:p>
          <a:p>
            <a:pPr marL="285750" indent="-285750">
              <a:buFontTx/>
              <a:buChar char="-"/>
            </a:pPr>
            <a:r>
              <a:rPr lang="en-GB" sz="1200" dirty="0"/>
              <a:t>How is currency designed?</a:t>
            </a:r>
          </a:p>
          <a:p>
            <a:pPr algn="ctr"/>
            <a:endParaRPr lang="en-GB" dirty="0"/>
          </a:p>
        </p:txBody>
      </p:sp>
      <p:sp>
        <p:nvSpPr>
          <p:cNvPr id="4" name="AutoShape 2">
            <a:extLst>
              <a:ext uri="{FF2B5EF4-FFF2-40B4-BE49-F238E27FC236}">
                <a16:creationId xmlns:a16="http://schemas.microsoft.com/office/drawing/2014/main" id="{872A4734-0D03-5AFA-1A5A-1B355B838E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61703" y="96838"/>
            <a:ext cx="6216445" cy="748736"/>
          </a:xfrm>
          <a:prstGeom prst="roundRect">
            <a:avLst>
              <a:gd name="adj" fmla="val 16667"/>
            </a:avLst>
          </a:prstGeom>
          <a:solidFill>
            <a:srgbClr val="FDE3F8"/>
          </a:solidFill>
          <a:ln w="25400" algn="ctr">
            <a:solidFill>
              <a:srgbClr val="000000"/>
            </a:solidFill>
            <a:round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Foxes Class Curriculum Overview—Spring </a:t>
            </a:r>
            <a:r>
              <a:rPr lang="en-GB" altLang="en-US" dirty="0">
                <a:solidFill>
                  <a:srgbClr val="000000"/>
                </a:solidFill>
                <a:latin typeface="Calibri" panose="020F0502020204030204" pitchFamily="34" charset="0"/>
              </a:rPr>
              <a:t>2</a:t>
            </a:r>
            <a:endParaRPr kumimoji="0" lang="en-GB" altLang="en-US" sz="18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Enquiry 4:Who is trading with whom?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27" name="Picture 3">
            <a:extLst>
              <a:ext uri="{FF2B5EF4-FFF2-40B4-BE49-F238E27FC236}">
                <a16:creationId xmlns:a16="http://schemas.microsoft.com/office/drawing/2014/main" id="{FA054227-91C1-5581-F42F-28ECEB51AE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852" y="96838"/>
            <a:ext cx="5001618" cy="11845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90B4510D-88AF-CD96-FEE4-894EC606AAE7}"/>
              </a:ext>
            </a:extLst>
          </p:cNvPr>
          <p:cNvSpPr/>
          <p:nvPr/>
        </p:nvSpPr>
        <p:spPr>
          <a:xfrm>
            <a:off x="213850" y="1748398"/>
            <a:ext cx="3354487" cy="219198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000" b="1" u="sng" dirty="0"/>
              <a:t>Being Authors</a:t>
            </a:r>
          </a:p>
          <a:p>
            <a:pPr algn="ctr"/>
            <a:r>
              <a:rPr lang="en-GB" sz="1000" dirty="0"/>
              <a:t>Dreadful Menace - Poetry</a:t>
            </a:r>
          </a:p>
          <a:p>
            <a:pPr algn="ctr"/>
            <a:r>
              <a:rPr lang="en-GB" sz="1000" dirty="0"/>
              <a:t>How to be a Lion</a:t>
            </a:r>
          </a:p>
          <a:p>
            <a:pPr algn="ctr"/>
            <a:r>
              <a:rPr lang="en-GB" sz="1000" dirty="0"/>
              <a:t>Rome wasn’t built in a day – Diary writing</a:t>
            </a:r>
          </a:p>
          <a:p>
            <a:pPr algn="ctr"/>
            <a:r>
              <a:rPr lang="en-GB" sz="1000" dirty="0"/>
              <a:t>Screen or no screen? – balanced argument</a:t>
            </a:r>
          </a:p>
          <a:p>
            <a:pPr algn="ctr"/>
            <a:r>
              <a:rPr lang="en-GB" sz="1000" b="1" u="sng" dirty="0"/>
              <a:t>Being Author Readers</a:t>
            </a:r>
          </a:p>
          <a:p>
            <a:pPr algn="ctr"/>
            <a:r>
              <a:rPr lang="en-GB" sz="1000" dirty="0"/>
              <a:t>Chromatography</a:t>
            </a:r>
          </a:p>
          <a:p>
            <a:pPr algn="ctr"/>
            <a:r>
              <a:rPr lang="en-GB" sz="1000" dirty="0"/>
              <a:t>Heston’s craziest recipes</a:t>
            </a:r>
          </a:p>
          <a:p>
            <a:pPr algn="ctr"/>
            <a:r>
              <a:rPr lang="en-GB" sz="1000" dirty="0"/>
              <a:t>Comprehension Crushers – A Gunners day and the little smuggler</a:t>
            </a:r>
          </a:p>
          <a:p>
            <a:pPr algn="ctr"/>
            <a:r>
              <a:rPr lang="en-GB" sz="1000" dirty="0"/>
              <a:t>Spurting science</a:t>
            </a:r>
          </a:p>
          <a:p>
            <a:pPr algn="ctr"/>
            <a:r>
              <a:rPr lang="en-GB" sz="1000" dirty="0"/>
              <a:t>Ravens day 1, 2 and 3</a:t>
            </a:r>
          </a:p>
          <a:p>
            <a:pPr algn="ctr"/>
            <a:r>
              <a:rPr lang="en-GB" sz="1000" dirty="0"/>
              <a:t>Comprehension crushers – Caesar and Ferrers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42C3F9F3-3379-36C4-D4A6-3B426DCAAB4B}"/>
              </a:ext>
            </a:extLst>
          </p:cNvPr>
          <p:cNvSpPr/>
          <p:nvPr/>
        </p:nvSpPr>
        <p:spPr>
          <a:xfrm>
            <a:off x="4104963" y="3538386"/>
            <a:ext cx="4319515" cy="162618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sz="1400" b="1" dirty="0"/>
              <a:t>Mini questions within our enquiry</a:t>
            </a:r>
          </a:p>
          <a:p>
            <a:pPr marL="285750" indent="-285750">
              <a:buFontTx/>
              <a:buChar char="-"/>
            </a:pPr>
            <a:r>
              <a:rPr lang="en-GB" sz="1400" dirty="0"/>
              <a:t>Who were the Romans and how did they build their empire?</a:t>
            </a:r>
          </a:p>
          <a:p>
            <a:pPr marL="285750" indent="-285750">
              <a:buFontTx/>
              <a:buChar char="-"/>
            </a:pPr>
            <a:r>
              <a:rPr lang="en-GB" sz="1400" dirty="0"/>
              <a:t>What evidence is there that the Romans settled in Britain?</a:t>
            </a:r>
          </a:p>
          <a:p>
            <a:pPr marL="285750" indent="-285750">
              <a:buFontTx/>
              <a:buChar char="-"/>
            </a:pPr>
            <a:r>
              <a:rPr lang="en-GB" sz="1400" dirty="0"/>
              <a:t>How do we know the Romans traded in Britain?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25F34DE7-4D2C-AE94-E97D-5E11E45BDCE1}"/>
              </a:ext>
            </a:extLst>
          </p:cNvPr>
          <p:cNvSpPr/>
          <p:nvPr/>
        </p:nvSpPr>
        <p:spPr>
          <a:xfrm>
            <a:off x="4104965" y="1706442"/>
            <a:ext cx="4328330" cy="137202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sz="1400" b="1" dirty="0"/>
              <a:t>Mini questions within our enquiry</a:t>
            </a:r>
          </a:p>
          <a:p>
            <a:pPr marL="285750" indent="-285750">
              <a:buFontTx/>
              <a:buChar char="-"/>
            </a:pPr>
            <a:r>
              <a:rPr lang="en-GB" sz="1400" dirty="0"/>
              <a:t>What is trade?</a:t>
            </a:r>
          </a:p>
          <a:p>
            <a:pPr marL="285750" indent="-285750">
              <a:buFontTx/>
              <a:buChar char="-"/>
            </a:pPr>
            <a:r>
              <a:rPr lang="en-GB" sz="1400" dirty="0"/>
              <a:t>What makes a good location for trade?</a:t>
            </a:r>
          </a:p>
          <a:p>
            <a:pPr marL="285750" indent="-285750">
              <a:buFontTx/>
              <a:buChar char="-"/>
            </a:pPr>
            <a:r>
              <a:rPr lang="en-GB" sz="1400" dirty="0"/>
              <a:t>What is trade?</a:t>
            </a:r>
          </a:p>
          <a:p>
            <a:pPr marL="285750" indent="-285750">
              <a:buFontTx/>
              <a:buChar char="-"/>
            </a:pPr>
            <a:endParaRPr lang="en-GB" dirty="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5ADE5355-91FB-0AD4-5C45-0A23D6C0E693}"/>
              </a:ext>
            </a:extLst>
          </p:cNvPr>
          <p:cNvSpPr/>
          <p:nvPr/>
        </p:nvSpPr>
        <p:spPr>
          <a:xfrm>
            <a:off x="8641300" y="3871863"/>
            <a:ext cx="3263535" cy="131162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400" dirty="0"/>
              <a:t>EMMANUEL – Judaism </a:t>
            </a:r>
          </a:p>
          <a:p>
            <a:pPr algn="ctr"/>
            <a:r>
              <a:rPr lang="en-GB" sz="1400" dirty="0"/>
              <a:t>What is holiness for Jewish people; a place, a time, an object or something else? 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56BCAF80-3D21-36F3-86A5-26AC5F32B4DA}"/>
              </a:ext>
            </a:extLst>
          </p:cNvPr>
          <p:cNvSpPr/>
          <p:nvPr/>
        </p:nvSpPr>
        <p:spPr>
          <a:xfrm>
            <a:off x="8644019" y="1113461"/>
            <a:ext cx="3334132" cy="232917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Fractions, Decimals and Percentages</a:t>
            </a:r>
          </a:p>
          <a:p>
            <a:pPr algn="ctr"/>
            <a:r>
              <a:rPr lang="en-GB" dirty="0"/>
              <a:t>Decimals</a:t>
            </a:r>
          </a:p>
          <a:p>
            <a:pPr algn="ctr"/>
            <a:r>
              <a:rPr lang="en-GB" dirty="0"/>
              <a:t>Converting Units</a:t>
            </a:r>
          </a:p>
          <a:p>
            <a:pPr algn="ctr"/>
            <a:r>
              <a:rPr lang="en-GB" dirty="0"/>
              <a:t>Shape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A860B8DB-657F-2ED4-6F8C-DB6057495FB3}"/>
              </a:ext>
            </a:extLst>
          </p:cNvPr>
          <p:cNvSpPr/>
          <p:nvPr/>
        </p:nvSpPr>
        <p:spPr>
          <a:xfrm>
            <a:off x="213849" y="5842103"/>
            <a:ext cx="3256937" cy="82242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My Home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DA8E0F6D-8BCF-5308-41F1-F335C490DEFD}"/>
              </a:ext>
            </a:extLst>
          </p:cNvPr>
          <p:cNvSpPr/>
          <p:nvPr/>
        </p:nvSpPr>
        <p:spPr>
          <a:xfrm>
            <a:off x="213849" y="4245179"/>
            <a:ext cx="3256937" cy="122893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Basketball – Led by Prime sports</a:t>
            </a:r>
          </a:p>
          <a:p>
            <a:pPr algn="ctr"/>
            <a:r>
              <a:rPr lang="en-GB" dirty="0"/>
              <a:t>Yoga– Led by Teacher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443EA6C6-784C-016C-A32D-288FF7A07689}"/>
              </a:ext>
            </a:extLst>
          </p:cNvPr>
          <p:cNvSpPr/>
          <p:nvPr/>
        </p:nvSpPr>
        <p:spPr>
          <a:xfrm>
            <a:off x="213850" y="1320698"/>
            <a:ext cx="3354487" cy="452283"/>
          </a:xfrm>
          <a:prstGeom prst="roundRect">
            <a:avLst/>
          </a:prstGeom>
          <a:solidFill>
            <a:srgbClr val="FD87E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ysClr val="windowText" lastClr="000000"/>
                </a:solidFill>
              </a:rPr>
              <a:t>Being Authors and Readers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428BD0FB-2FD5-3BBD-2056-F9C10F51402F}"/>
              </a:ext>
            </a:extLst>
          </p:cNvPr>
          <p:cNvSpPr/>
          <p:nvPr/>
        </p:nvSpPr>
        <p:spPr>
          <a:xfrm>
            <a:off x="213849" y="3992613"/>
            <a:ext cx="3256937" cy="452283"/>
          </a:xfrm>
          <a:prstGeom prst="roundRect">
            <a:avLst/>
          </a:prstGeom>
          <a:solidFill>
            <a:srgbClr val="EA938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ysClr val="windowText" lastClr="000000"/>
                </a:solidFill>
              </a:rPr>
              <a:t>Being Athletes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8E88277E-8A73-5FD6-3C99-7F9646E66452}"/>
              </a:ext>
            </a:extLst>
          </p:cNvPr>
          <p:cNvSpPr/>
          <p:nvPr/>
        </p:nvSpPr>
        <p:spPr>
          <a:xfrm>
            <a:off x="213849" y="5537302"/>
            <a:ext cx="3256937" cy="452283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ysClr val="windowText" lastClr="000000"/>
                </a:solidFill>
              </a:rPr>
              <a:t>Being Linguists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C1AD3936-8C03-8DC8-24FD-BEB14E5E4EEB}"/>
              </a:ext>
            </a:extLst>
          </p:cNvPr>
          <p:cNvSpPr/>
          <p:nvPr/>
        </p:nvSpPr>
        <p:spPr>
          <a:xfrm>
            <a:off x="3798977" y="5368937"/>
            <a:ext cx="3148750" cy="504479"/>
          </a:xfrm>
          <a:prstGeom prst="roundRect">
            <a:avLst/>
          </a:prstGeom>
          <a:solidFill>
            <a:srgbClr val="B3EF9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ysClr val="windowText" lastClr="000000"/>
                </a:solidFill>
              </a:rPr>
              <a:t>Being Engineers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5AE1EC41-4E38-1ED0-F9F7-2AFE3C76765A}"/>
              </a:ext>
            </a:extLst>
          </p:cNvPr>
          <p:cNvSpPr/>
          <p:nvPr/>
        </p:nvSpPr>
        <p:spPr>
          <a:xfrm>
            <a:off x="4104961" y="3113312"/>
            <a:ext cx="4319515" cy="465637"/>
          </a:xfrm>
          <a:prstGeom prst="roundRect">
            <a:avLst/>
          </a:prstGeom>
          <a:solidFill>
            <a:srgbClr val="90A8F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ysClr val="windowText" lastClr="000000"/>
                </a:solidFill>
              </a:rPr>
              <a:t>Being Historians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F57D2D8B-B03E-9A08-34C4-303D3B396BAD}"/>
              </a:ext>
            </a:extLst>
          </p:cNvPr>
          <p:cNvSpPr/>
          <p:nvPr/>
        </p:nvSpPr>
        <p:spPr>
          <a:xfrm>
            <a:off x="8632483" y="3477372"/>
            <a:ext cx="3395216" cy="492329"/>
          </a:xfrm>
          <a:prstGeom prst="roundRect">
            <a:avLst/>
          </a:prstGeom>
          <a:solidFill>
            <a:schemeClr val="tx2">
              <a:lumMod val="10000"/>
              <a:lumOff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ysClr val="windowText" lastClr="000000"/>
                </a:solidFill>
              </a:rPr>
              <a:t>Being Philosophers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F761A7A9-F914-0F93-B0F5-7ED1684E9A59}"/>
              </a:ext>
            </a:extLst>
          </p:cNvPr>
          <p:cNvSpPr/>
          <p:nvPr/>
        </p:nvSpPr>
        <p:spPr>
          <a:xfrm>
            <a:off x="8632483" y="925433"/>
            <a:ext cx="3345667" cy="48987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ysClr val="windowText" lastClr="000000"/>
                </a:solidFill>
              </a:rPr>
              <a:t>Being Mathematicians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AFCCAA88-EE1D-5CCE-E3C4-3854CB8D737E}"/>
              </a:ext>
            </a:extLst>
          </p:cNvPr>
          <p:cNvSpPr/>
          <p:nvPr/>
        </p:nvSpPr>
        <p:spPr>
          <a:xfrm>
            <a:off x="4104963" y="1296115"/>
            <a:ext cx="4328330" cy="452283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ysClr val="windowText" lastClr="000000"/>
                </a:solidFill>
              </a:rPr>
              <a:t>Being Geographers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0657BA76-C659-889D-D49F-E171824F1DF1}"/>
              </a:ext>
            </a:extLst>
          </p:cNvPr>
          <p:cNvSpPr/>
          <p:nvPr/>
        </p:nvSpPr>
        <p:spPr>
          <a:xfrm>
            <a:off x="9727011" y="5665053"/>
            <a:ext cx="2263862" cy="99947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400" dirty="0"/>
              <a:t>TEACH COMPUTING </a:t>
            </a:r>
          </a:p>
          <a:p>
            <a:pPr algn="ctr"/>
            <a:r>
              <a:rPr lang="en-GB" sz="1400" dirty="0"/>
              <a:t>Programming A – creating media – introduction to vector graphics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8C34107D-7981-4BAE-CC97-15AE0D7E5F4A}"/>
              </a:ext>
            </a:extLst>
          </p:cNvPr>
          <p:cNvSpPr/>
          <p:nvPr/>
        </p:nvSpPr>
        <p:spPr>
          <a:xfrm>
            <a:off x="9727011" y="5212770"/>
            <a:ext cx="2263862" cy="452283"/>
          </a:xfrm>
          <a:prstGeom prst="roundRect">
            <a:avLst/>
          </a:prstGeom>
          <a:solidFill>
            <a:srgbClr val="F2F29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>
                <a:solidFill>
                  <a:sysClr val="windowText" lastClr="000000"/>
                </a:solidFill>
              </a:rPr>
              <a:t>Being computer scientists</a:t>
            </a:r>
            <a:endParaRPr lang="en-GB" dirty="0">
              <a:solidFill>
                <a:sysClr val="windowText" lastClr="000000"/>
              </a:solidFill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600B2695-CD53-D5FD-53C7-CB47E188C3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0553" y="2079215"/>
            <a:ext cx="464869" cy="667331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65E5D436-B756-8B97-E285-69D39D779A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11818" y="5761131"/>
            <a:ext cx="397000" cy="769187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93CF064B-6D70-9BEE-319B-5974D6CD48A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57378" y="1888869"/>
            <a:ext cx="519259" cy="955088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D445CD54-E8C3-A2ED-0AE1-A5490A8B583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13472" y="3785450"/>
            <a:ext cx="453703" cy="846842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BA4BA8C9-D245-2ED4-CF60-DB6304FAD0D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60764" y="6036460"/>
            <a:ext cx="415147" cy="667331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C0C64B3D-9AE2-8917-FEFE-3BA3B07EE73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592757" y="2596353"/>
            <a:ext cx="434941" cy="846281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AEA562D3-CA61-B8ED-6597-7B2552AE391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164152" y="5815202"/>
            <a:ext cx="536035" cy="837411"/>
          </a:xfrm>
          <a:prstGeom prst="rect">
            <a:avLst/>
          </a:prstGeom>
        </p:spPr>
      </p:pic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A81007ED-90DF-B4B3-9B26-154AA4E8972D}"/>
              </a:ext>
            </a:extLst>
          </p:cNvPr>
          <p:cNvSpPr/>
          <p:nvPr/>
        </p:nvSpPr>
        <p:spPr>
          <a:xfrm>
            <a:off x="7237224" y="5376047"/>
            <a:ext cx="2263862" cy="452283"/>
          </a:xfrm>
          <a:prstGeom prst="roundRect">
            <a:avLst/>
          </a:prstGeom>
          <a:solidFill>
            <a:srgbClr val="CAF1F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ysClr val="windowText" lastClr="000000"/>
                </a:solidFill>
              </a:rPr>
              <a:t>Being a Musician</a:t>
            </a:r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14D7230C-5012-7FF1-ADB6-F2F5AF759C1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639515" y="3555496"/>
            <a:ext cx="397001" cy="818622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84EB8BF6-8A6A-B768-2D7C-EF41CDC503F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64302" y="1996791"/>
            <a:ext cx="358556" cy="847166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A67D6954-6AAB-519D-3A48-DE4EE88C41F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180190" y="4648924"/>
            <a:ext cx="388147" cy="659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3223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ed4955d7-7ab2-40bd-ba0e-eab04460a2cf">
      <Terms xmlns="http://schemas.microsoft.com/office/infopath/2007/PartnerControls"/>
    </lcf76f155ced4ddcb4097134ff3c332f>
    <TaxCatchAll xmlns="e7848c33-1109-49c8-8997-73457e19e973" xsi:nil="true"/>
    <SharedWithUsers xmlns="e7848c33-1109-49c8-8997-73457e19e973">
      <UserInfo>
        <DisplayName/>
        <AccountId xsi:nil="true"/>
        <AccountType/>
      </UserInfo>
    </SharedWithUser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0A4CD698D6CF64990C75F19C854B11B" ma:contentTypeVersion="15" ma:contentTypeDescription="Create a new document." ma:contentTypeScope="" ma:versionID="0bb222ce32c8c2e9cd1ca1790acbe0d9">
  <xsd:schema xmlns:xsd="http://www.w3.org/2001/XMLSchema" xmlns:xs="http://www.w3.org/2001/XMLSchema" xmlns:p="http://schemas.microsoft.com/office/2006/metadata/properties" xmlns:ns2="bdccc0b4-b3f4-4d4f-8ac6-f0fafbb6fc91" xmlns:ns3="e7848c33-1109-49c8-8997-73457e19e973" xmlns:ns4="bbebf8bf-e87e-47d4-b4c2-3e9f5ffefe7b" xmlns:ns5="ed4955d7-7ab2-40bd-ba0e-eab04460a2cf" targetNamespace="http://schemas.microsoft.com/office/2006/metadata/properties" ma:root="true" ma:fieldsID="2e5e9dfc66a75b7c3c06b3a8dd241ee1" ns2:_="" ns3:_="" ns4:_="" ns5:_="">
    <xsd:import namespace="bdccc0b4-b3f4-4d4f-8ac6-f0fafbb6fc91"/>
    <xsd:import namespace="e7848c33-1109-49c8-8997-73457e19e973"/>
    <xsd:import namespace="bbebf8bf-e87e-47d4-b4c2-3e9f5ffefe7b"/>
    <xsd:import namespace="ed4955d7-7ab2-40bd-ba0e-eab04460a2c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DateTaken" minOccurs="0"/>
                <xsd:element ref="ns3:SharedWithUsers" minOccurs="0"/>
                <xsd:element ref="ns4:SharedWithDetails" minOccurs="0"/>
                <xsd:element ref="ns5:lcf76f155ced4ddcb4097134ff3c332f" minOccurs="0"/>
                <xsd:element ref="ns3:TaxCatchAll" minOccurs="0"/>
                <xsd:element ref="ns2:MediaServiceOCR" minOccurs="0"/>
                <xsd:element ref="ns2:MediaServiceSearchPropertie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dccc0b4-b3f4-4d4f-8ac6-f0fafbb6fc9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7848c33-1109-49c8-8997-73457e19e973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TaxCatchAll" ma:index="19" nillable="true" ma:displayName="Taxonomy Catch All Column" ma:hidden="true" ma:list="{0c8aa3ae-a81d-43af-b98f-17a1b69512fe}" ma:internalName="TaxCatchAll" ma:showField="CatchAllData" ma:web="e7848c33-1109-49c8-8997-73457e19e97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bebf8bf-e87e-47d4-b4c2-3e9f5ffefe7b" elementFormDefault="qualified">
    <xsd:import namespace="http://schemas.microsoft.com/office/2006/documentManagement/types"/>
    <xsd:import namespace="http://schemas.microsoft.com/office/infopath/2007/PartnerControls"/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d4955d7-7ab2-40bd-ba0e-eab04460a2cf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18" nillable="true" ma:taxonomy="true" ma:internalName="lcf76f155ced4ddcb4097134ff3c332f" ma:taxonomyFieldName="MediaServiceImageTags" ma:displayName="Image Tags" ma:default="" ma:fieldId="{5cf76f15-5ced-4ddc-b409-7134ff3c332f}" ma:taxonomyMulti="true" ma:sspId="cbbebc78-729c-4697-aad7-957beb29590d" ma:termSetId="00000000-0000-0000-0000-000000000000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29F5DD7-31BD-4A4E-A31A-340EFBFE72D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3EBEE90-EA45-4B06-A5CC-05D5D4BB60D3}">
  <ds:schemaRefs>
    <ds:schemaRef ds:uri="http://schemas.microsoft.com/office/infopath/2007/PartnerControls"/>
    <ds:schemaRef ds:uri="http://purl.org/dc/elements/1.1/"/>
    <ds:schemaRef ds:uri="http://www.w3.org/XML/1998/namespace"/>
    <ds:schemaRef ds:uri="http://schemas.microsoft.com/office/2006/metadata/properties"/>
    <ds:schemaRef ds:uri="bdccc0b4-b3f4-4d4f-8ac6-f0fafbb6fc91"/>
    <ds:schemaRef ds:uri="http://schemas.openxmlformats.org/package/2006/metadata/core-properties"/>
    <ds:schemaRef ds:uri="http://schemas.microsoft.com/office/2006/documentManagement/types"/>
    <ds:schemaRef ds:uri="bbebf8bf-e87e-47d4-b4c2-3e9f5ffefe7b"/>
    <ds:schemaRef ds:uri="http://purl.org/dc/dcmitype/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A582110E-10AF-43D6-852A-A5675946B3A3}"/>
</file>

<file path=docProps/app.xml><?xml version="1.0" encoding="utf-8"?>
<Properties xmlns="http://schemas.openxmlformats.org/officeDocument/2006/extended-properties" xmlns:vt="http://schemas.openxmlformats.org/officeDocument/2006/docPropsVTypes">
  <TotalTime>4832</TotalTime>
  <Words>241</Words>
  <Application>Microsoft Office PowerPoint</Application>
  <PresentationFormat>Widescreen</PresentationFormat>
  <Paragraphs>48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Aptos</vt:lpstr>
      <vt:lpstr>Aptos Display</vt:lpstr>
      <vt:lpstr>Arial</vt:lpstr>
      <vt:lpstr>Calibri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kelly mccall</dc:creator>
  <cp:lastModifiedBy>Rebecca Crosse</cp:lastModifiedBy>
  <cp:revision>14</cp:revision>
  <dcterms:created xsi:type="dcterms:W3CDTF">2024-08-20T06:52:16Z</dcterms:created>
  <dcterms:modified xsi:type="dcterms:W3CDTF">2025-02-20T12:07:55Z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0x01010010A4CD698D6CF64990C75F19C854B11B</vt:lpwstr>
  </property>
  <property fmtid="{D5CDD505-2E9C-101B-9397-08002B2CF9AE}" pid="3" name="MediaServiceImageTags">
    <vt:lpwstr/>
  </property>
  <property fmtid="{D5CDD505-2E9C-101B-9397-08002B2CF9AE}" pid="4" name="_SourceUrl">
    <vt:lpwstr/>
  </property>
  <property fmtid="{D5CDD505-2E9C-101B-9397-08002B2CF9AE}" pid="5" name="_SharedFileIndex">
    <vt:lpwstr/>
  </property>
  <property fmtid="{D5CDD505-2E9C-101B-9397-08002B2CF9AE}" pid="6" name="ComplianceAssetId">
    <vt:lpwstr/>
  </property>
  <property fmtid="{D5CDD505-2E9C-101B-9397-08002B2CF9AE}" pid="7" name="_ExtendedDescription">
    <vt:lpwstr/>
  </property>
  <property fmtid="{D5CDD505-2E9C-101B-9397-08002B2CF9AE}" pid="8" name="TriggerFlowInfo">
    <vt:lpwstr/>
  </property>
</Properties>
</file>