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8"/>
    <a:srgbClr val="FBC9F1"/>
    <a:srgbClr val="C1FBC2"/>
    <a:srgbClr val="CAF1F2"/>
    <a:srgbClr val="F2F292"/>
    <a:srgbClr val="EA9382"/>
    <a:srgbClr val="B3EF95"/>
    <a:srgbClr val="90A8F4"/>
    <a:srgbClr val="9D74B0"/>
    <a:srgbClr val="FD8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6956-B9EB-48A4-AB2A-1ACBFEAB51B4}" type="datetimeFigureOut">
              <a:rPr lang="en-GB" smtClean="0"/>
              <a:t>01/01/2026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BC7F-CA95-4F92-9CCF-944B0BFC5CD0}" type="slidenum">
              <a:rPr lang="en-GB" smtClean="0"/>
              <a:t>‹#›</a:t>
            </a:fld>
            <a:endParaRPr lang="en-GB"/>
          </a:p>
        </p:txBody>
      </p:sp>
    </p:spTree>
    <p:extLst>
      <p:ext uri="{BB962C8B-B14F-4D97-AF65-F5344CB8AC3E}">
        <p14:creationId xmlns:p14="http://schemas.microsoft.com/office/powerpoint/2010/main" val="9685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A0BC7F-CA95-4F92-9CCF-944B0BFC5CD0}" type="slidenum">
              <a:rPr lang="en-GB" smtClean="0"/>
              <a:t>1</a:t>
            </a:fld>
            <a:endParaRPr lang="en-GB"/>
          </a:p>
        </p:txBody>
      </p:sp>
    </p:spTree>
    <p:extLst>
      <p:ext uri="{BB962C8B-B14F-4D97-AF65-F5344CB8AC3E}">
        <p14:creationId xmlns:p14="http://schemas.microsoft.com/office/powerpoint/2010/main" val="205415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21-E193-EC2E-4FC8-E49711E767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227774-AF56-6F1B-F5C1-BD91CF29E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96C0426-05ED-334D-33F2-29FDC254BB2A}"/>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5" name="Footer Placeholder 4">
            <a:extLst>
              <a:ext uri="{FF2B5EF4-FFF2-40B4-BE49-F238E27FC236}">
                <a16:creationId xmlns:a16="http://schemas.microsoft.com/office/drawing/2014/main" id="{F1509F84-E919-89D2-3707-50C5B1564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81E82-81ED-07C7-3E9A-67B658059E6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060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865-8B39-DEE2-CC43-02FB6A39A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921A5-3F8D-5E90-3E9F-8448DBEC34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C06AB6-584E-8AA4-D36B-55EFAA00E028}"/>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5" name="Footer Placeholder 4">
            <a:extLst>
              <a:ext uri="{FF2B5EF4-FFF2-40B4-BE49-F238E27FC236}">
                <a16:creationId xmlns:a16="http://schemas.microsoft.com/office/drawing/2014/main" id="{45896C80-6B5A-2B88-0980-C9163020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2206-A522-A058-3498-180C257F764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31857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FF408-7133-7EC9-3C3D-3E8ECADAD8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65F701-0F74-0B7C-AF8E-AC71C29EF8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813882-E36B-6ED1-6FA1-37F71B117419}"/>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5" name="Footer Placeholder 4">
            <a:extLst>
              <a:ext uri="{FF2B5EF4-FFF2-40B4-BE49-F238E27FC236}">
                <a16:creationId xmlns:a16="http://schemas.microsoft.com/office/drawing/2014/main" id="{66F71347-7FC7-3911-E62D-4595E35D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3E265-7E4C-3ECD-44E1-112A4656343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0080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E0C9-13BC-57F1-7845-98B5D978CF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D606AC-C4FF-F5C1-EE11-5C81E08F33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C72763-F968-30CF-2C9E-900D4D89D52A}"/>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5" name="Footer Placeholder 4">
            <a:extLst>
              <a:ext uri="{FF2B5EF4-FFF2-40B4-BE49-F238E27FC236}">
                <a16:creationId xmlns:a16="http://schemas.microsoft.com/office/drawing/2014/main" id="{86465905-5082-4234-8C2C-E22BB057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A05BE-EAEA-795F-2A45-7CE1029C784F}"/>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226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7B8-8DEC-F11A-D86B-B2FA4D364F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2723CC-A009-CD41-7AD4-EC87114A0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81B4B-A001-BE94-36C0-D2F23B731D41}"/>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5" name="Footer Placeholder 4">
            <a:extLst>
              <a:ext uri="{FF2B5EF4-FFF2-40B4-BE49-F238E27FC236}">
                <a16:creationId xmlns:a16="http://schemas.microsoft.com/office/drawing/2014/main" id="{008BAA4F-8A2A-0EA9-F29D-B9EAE5532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7611C-21BD-1F1B-03CE-CD8BB913F87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4658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EF8-96E5-1D12-4EF9-66EC5C378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1D143-E498-5013-AD53-678F8A041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B9F0E9-F2E5-CDF5-6A37-A9A69AA6B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F96293-5F79-5463-83EC-ADE6CEE2B066}"/>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6" name="Footer Placeholder 5">
            <a:extLst>
              <a:ext uri="{FF2B5EF4-FFF2-40B4-BE49-F238E27FC236}">
                <a16:creationId xmlns:a16="http://schemas.microsoft.com/office/drawing/2014/main" id="{6D4657F3-02CF-79D2-4857-8CD3DDA58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EEEA4-741E-E092-4ED6-84E7425F59A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5071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19D4-1C9A-7A1D-72B4-1C0C5DE861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CDA8A5D-C72F-A06A-1625-3492A1487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8AA4ED-CCBC-45CF-361B-68B4DB30F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AA0C05-74B3-0E4C-6FDA-3FBE333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A0616-006A-6628-EAD2-185ED8D47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7B172D-16AE-3BB1-59F2-736353A694C4}"/>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8" name="Footer Placeholder 7">
            <a:extLst>
              <a:ext uri="{FF2B5EF4-FFF2-40B4-BE49-F238E27FC236}">
                <a16:creationId xmlns:a16="http://schemas.microsoft.com/office/drawing/2014/main" id="{9BD1F42D-9357-99EF-EDA0-4551FE5FB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44915-C979-DFA4-7786-9C569BCC6DD3}"/>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6416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2537-E9DE-CA47-D1A5-AECB06980B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630220-1245-33A2-6E8F-27799CAD61DF}"/>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4" name="Footer Placeholder 3">
            <a:extLst>
              <a:ext uri="{FF2B5EF4-FFF2-40B4-BE49-F238E27FC236}">
                <a16:creationId xmlns:a16="http://schemas.microsoft.com/office/drawing/2014/main" id="{084B37E7-1E80-FFFA-986D-77A734F867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926480-6A70-FEEA-2F84-B68CC82D67C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010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B695A-FA33-F067-0BBB-FD931C26FAF8}"/>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3" name="Footer Placeholder 2">
            <a:extLst>
              <a:ext uri="{FF2B5EF4-FFF2-40B4-BE49-F238E27FC236}">
                <a16:creationId xmlns:a16="http://schemas.microsoft.com/office/drawing/2014/main" id="{8B6C2FFE-01DC-EEA4-5738-563172505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E660D-642F-4EE1-242B-74692464EF6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6159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D786-1B5C-86C8-E0C3-C6EE74DF8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7CED0B-C312-CD38-EBF2-A1F409506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D29937-C8CB-55B2-CA80-3B2EAA4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36EA-628B-0022-E72A-A7CC2058DC91}"/>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6" name="Footer Placeholder 5">
            <a:extLst>
              <a:ext uri="{FF2B5EF4-FFF2-40B4-BE49-F238E27FC236}">
                <a16:creationId xmlns:a16="http://schemas.microsoft.com/office/drawing/2014/main" id="{8EB50F9D-D529-BC6B-2B5C-639F42838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69A49-10B0-63F8-8071-4F2A7EE856D4}"/>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89498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FD2-832F-DD0A-DD07-B25DF6902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4B65DDD-A841-539D-CF2B-49799CD99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9A77E-5B20-099D-B021-B4204BF7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BC533-41A7-8114-59C6-9D4C83E28851}"/>
              </a:ext>
            </a:extLst>
          </p:cNvPr>
          <p:cNvSpPr>
            <a:spLocks noGrp="1"/>
          </p:cNvSpPr>
          <p:nvPr>
            <p:ph type="dt" sz="half" idx="10"/>
          </p:nvPr>
        </p:nvSpPr>
        <p:spPr/>
        <p:txBody>
          <a:bodyPr/>
          <a:lstStyle/>
          <a:p>
            <a:fld id="{A94BBD5F-3190-4F4E-8508-58F2C20E80CB}" type="datetimeFigureOut">
              <a:rPr lang="en-GB" smtClean="0"/>
              <a:t>01/01/2026</a:t>
            </a:fld>
            <a:endParaRPr lang="en-GB"/>
          </a:p>
        </p:txBody>
      </p:sp>
      <p:sp>
        <p:nvSpPr>
          <p:cNvPr id="6" name="Footer Placeholder 5">
            <a:extLst>
              <a:ext uri="{FF2B5EF4-FFF2-40B4-BE49-F238E27FC236}">
                <a16:creationId xmlns:a16="http://schemas.microsoft.com/office/drawing/2014/main" id="{13F245EA-97AE-4664-2362-D30E0AA21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9B7-A75A-C155-09BD-6EBEA00D260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146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87A5-EB18-EC2E-60AA-0B6B92DD8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FF2510-2536-19C3-831A-B00233EA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D34797-C8B4-3AA1-8E0A-EB444CD7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BD5F-3190-4F4E-8508-58F2C20E80CB}" type="datetimeFigureOut">
              <a:rPr lang="en-GB" smtClean="0"/>
              <a:t>01/01/2026</a:t>
            </a:fld>
            <a:endParaRPr lang="en-GB"/>
          </a:p>
        </p:txBody>
      </p:sp>
      <p:sp>
        <p:nvSpPr>
          <p:cNvPr id="5" name="Footer Placeholder 4">
            <a:extLst>
              <a:ext uri="{FF2B5EF4-FFF2-40B4-BE49-F238E27FC236}">
                <a16:creationId xmlns:a16="http://schemas.microsoft.com/office/drawing/2014/main" id="{EC4F68CD-5FE8-FC15-C20A-F1526931E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D682D1-AD7A-22B2-6098-25165AC7E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E7983-E5F8-4F52-BC25-1573CA606A8E}" type="slidenum">
              <a:rPr lang="en-GB" smtClean="0"/>
              <a:t>‹#›</a:t>
            </a:fld>
            <a:endParaRPr lang="en-GB"/>
          </a:p>
        </p:txBody>
      </p:sp>
    </p:spTree>
    <p:extLst>
      <p:ext uri="{BB962C8B-B14F-4D97-AF65-F5344CB8AC3E}">
        <p14:creationId xmlns:p14="http://schemas.microsoft.com/office/powerpoint/2010/main" val="11033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DF72CA4-445D-0A0C-DB0B-A38A98E81245}"/>
              </a:ext>
            </a:extLst>
          </p:cNvPr>
          <p:cNvSpPr/>
          <p:nvPr/>
        </p:nvSpPr>
        <p:spPr>
          <a:xfrm>
            <a:off x="7237224" y="5589316"/>
            <a:ext cx="2263862" cy="10916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a variety of musical instruments.</a:t>
            </a:r>
          </a:p>
        </p:txBody>
      </p:sp>
      <p:sp>
        <p:nvSpPr>
          <p:cNvPr id="20" name="Rectangle: Rounded Corners 19">
            <a:extLst>
              <a:ext uri="{FF2B5EF4-FFF2-40B4-BE49-F238E27FC236}">
                <a16:creationId xmlns:a16="http://schemas.microsoft.com/office/drawing/2014/main" id="{D4FB46BE-741C-E009-A18F-78B2C3EEDCCE}"/>
              </a:ext>
            </a:extLst>
          </p:cNvPr>
          <p:cNvSpPr/>
          <p:nvPr/>
        </p:nvSpPr>
        <p:spPr>
          <a:xfrm>
            <a:off x="3816941" y="5665053"/>
            <a:ext cx="3148751" cy="10158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We will be using our artistic and engineering skills to create our own den.</a:t>
            </a:r>
          </a:p>
        </p:txBody>
      </p:sp>
      <p:sp>
        <p:nvSpPr>
          <p:cNvPr id="4" name="AutoShape 2">
            <a:extLst>
              <a:ext uri="{FF2B5EF4-FFF2-40B4-BE49-F238E27FC236}">
                <a16:creationId xmlns:a16="http://schemas.microsoft.com/office/drawing/2014/main" id="{872A4734-0D03-5AFA-1A5A-1B355B838E86}"/>
              </a:ext>
            </a:extLst>
          </p:cNvPr>
          <p:cNvSpPr>
            <a:spLocks noChangeArrowheads="1"/>
          </p:cNvSpPr>
          <p:nvPr/>
        </p:nvSpPr>
        <p:spPr bwMode="auto">
          <a:xfrm>
            <a:off x="5761703" y="96838"/>
            <a:ext cx="6216445" cy="748736"/>
          </a:xfrm>
          <a:prstGeom prst="roundRect">
            <a:avLst>
              <a:gd name="adj" fmla="val 16667"/>
            </a:avLst>
          </a:prstGeom>
          <a:solidFill>
            <a:srgbClr val="FDE3F8"/>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solidFill>
                  <a:srgbClr val="000000"/>
                </a:solidFill>
                <a:latin typeface="Calibri" panose="020F0502020204030204" pitchFamily="34" charset="0"/>
              </a:rPr>
              <a:t>Hedgehogs</a:t>
            </a:r>
            <a:r>
              <a:rPr kumimoji="0" lang="en-GB" altLang="en-US" sz="1800" b="0" i="0" u="none" strike="noStrike" cap="none" normalizeH="0" baseline="0" dirty="0">
                <a:ln>
                  <a:noFill/>
                </a:ln>
                <a:solidFill>
                  <a:srgbClr val="000000"/>
                </a:solidFill>
                <a:effectLst/>
                <a:latin typeface="Calibri" panose="020F0502020204030204" pitchFamily="34" charset="0"/>
              </a:rPr>
              <a:t> Class Curriculum Overview—</a:t>
            </a:r>
            <a:r>
              <a:rPr lang="en-GB" altLang="en-US" dirty="0">
                <a:solidFill>
                  <a:srgbClr val="000000"/>
                </a:solidFill>
                <a:latin typeface="Calibri" panose="020F0502020204030204" pitchFamily="34" charset="0"/>
              </a:rPr>
              <a:t>Spring 1</a:t>
            </a:r>
            <a:endParaRPr kumimoji="0" lang="en-GB" altLang="en-US" sz="18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Enquiry: What could my </a:t>
            </a:r>
            <a:r>
              <a:rPr lang="en-GB" altLang="en-US" dirty="0">
                <a:solidFill>
                  <a:srgbClr val="000000"/>
                </a:solidFill>
                <a:latin typeface="Calibri" panose="020F0502020204030204" pitchFamily="34" charset="0"/>
              </a:rPr>
              <a:t>den</a:t>
            </a:r>
            <a:r>
              <a:rPr kumimoji="0" lang="en-GB" altLang="en-US" b="0" i="0" u="none" strike="noStrike" cap="none" normalizeH="0" baseline="0" dirty="0">
                <a:ln>
                  <a:noFill/>
                </a:ln>
                <a:solidFill>
                  <a:srgbClr val="000000"/>
                </a:solidFill>
                <a:effectLst/>
                <a:latin typeface="Calibri" panose="020F0502020204030204" pitchFamily="34" charset="0"/>
              </a:rPr>
              <a:t> be made of?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A054227-91C1-5581-F42F-28ECEB51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52" y="96838"/>
            <a:ext cx="5001618" cy="11845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Rounded Corners 4">
            <a:extLst>
              <a:ext uri="{FF2B5EF4-FFF2-40B4-BE49-F238E27FC236}">
                <a16:creationId xmlns:a16="http://schemas.microsoft.com/office/drawing/2014/main" id="{90B4510D-88AF-CD96-FEE4-894EC606AAE7}"/>
              </a:ext>
            </a:extLst>
          </p:cNvPr>
          <p:cNvSpPr/>
          <p:nvPr/>
        </p:nvSpPr>
        <p:spPr>
          <a:xfrm>
            <a:off x="325235" y="1383892"/>
            <a:ext cx="3354487" cy="27088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p:txBody>
      </p:sp>
      <p:sp>
        <p:nvSpPr>
          <p:cNvPr id="6" name="Rectangle: Rounded Corners 5">
            <a:extLst>
              <a:ext uri="{FF2B5EF4-FFF2-40B4-BE49-F238E27FC236}">
                <a16:creationId xmlns:a16="http://schemas.microsoft.com/office/drawing/2014/main" id="{42C3F9F3-3379-36C4-D4A6-3B426DCAAB4B}"/>
              </a:ext>
            </a:extLst>
          </p:cNvPr>
          <p:cNvSpPr/>
          <p:nvPr/>
        </p:nvSpPr>
        <p:spPr>
          <a:xfrm>
            <a:off x="4104963" y="3327967"/>
            <a:ext cx="4319515" cy="20409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looking at the history of buildings in the local area and finding out what the materials used to build them were. We will look at how building materials have changed over time and why some methods are still used today</a:t>
            </a:r>
          </a:p>
        </p:txBody>
      </p:sp>
      <p:sp>
        <p:nvSpPr>
          <p:cNvPr id="7" name="Rectangle: Rounded Corners 6">
            <a:extLst>
              <a:ext uri="{FF2B5EF4-FFF2-40B4-BE49-F238E27FC236}">
                <a16:creationId xmlns:a16="http://schemas.microsoft.com/office/drawing/2014/main" id="{25F34DE7-4D2C-AE94-E97D-5E11E45BDCE1}"/>
              </a:ext>
            </a:extLst>
          </p:cNvPr>
          <p:cNvSpPr/>
          <p:nvPr/>
        </p:nvSpPr>
        <p:spPr>
          <a:xfrm>
            <a:off x="4108193" y="1472296"/>
            <a:ext cx="4328330" cy="195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finding out about how our school changes from Winter to Spring.</a:t>
            </a:r>
          </a:p>
          <a:p>
            <a:pPr algn="ctr"/>
            <a:r>
              <a:rPr lang="en-GB" sz="1600" dirty="0"/>
              <a:t>As part of our enquiry we will be </a:t>
            </a:r>
          </a:p>
          <a:p>
            <a:pPr algn="ctr"/>
            <a:r>
              <a:rPr lang="en-GB" sz="1600" dirty="0"/>
              <a:t>finding out about different materials and their properties.</a:t>
            </a:r>
          </a:p>
        </p:txBody>
      </p:sp>
      <p:sp>
        <p:nvSpPr>
          <p:cNvPr id="8" name="Rectangle: Rounded Corners 7">
            <a:extLst>
              <a:ext uri="{FF2B5EF4-FFF2-40B4-BE49-F238E27FC236}">
                <a16:creationId xmlns:a16="http://schemas.microsoft.com/office/drawing/2014/main" id="{5ADE5355-91FB-0AD4-5C45-0A23D6C0E693}"/>
              </a:ext>
            </a:extLst>
          </p:cNvPr>
          <p:cNvSpPr/>
          <p:nvPr/>
        </p:nvSpPr>
        <p:spPr>
          <a:xfrm>
            <a:off x="8770749" y="4092693"/>
            <a:ext cx="3256949" cy="11383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latin typeface="+mj-lt"/>
              </a:rPr>
              <a:t>We will be talking about friendships and how to look after ourselves and each other. </a:t>
            </a:r>
          </a:p>
          <a:p>
            <a:pPr algn="ctr"/>
            <a:endParaRPr lang="en-GB" sz="1600" dirty="0"/>
          </a:p>
        </p:txBody>
      </p:sp>
      <p:sp>
        <p:nvSpPr>
          <p:cNvPr id="9" name="Rectangle: Rounded Corners 8">
            <a:extLst>
              <a:ext uri="{FF2B5EF4-FFF2-40B4-BE49-F238E27FC236}">
                <a16:creationId xmlns:a16="http://schemas.microsoft.com/office/drawing/2014/main" id="{56BCAF80-3D21-36F3-86A5-26AC5F32B4DA}"/>
              </a:ext>
            </a:extLst>
          </p:cNvPr>
          <p:cNvSpPr/>
          <p:nvPr/>
        </p:nvSpPr>
        <p:spPr>
          <a:xfrm>
            <a:off x="8721201" y="1113460"/>
            <a:ext cx="3256950" cy="24716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using our knowledge of mathematics to show what we know about numbers, counting and understanding amounts working within 10 </a:t>
            </a:r>
          </a:p>
          <a:p>
            <a:pPr algn="ctr"/>
            <a:r>
              <a:rPr lang="en-GB" sz="1600" dirty="0"/>
              <a:t>and extending to 20.</a:t>
            </a:r>
          </a:p>
        </p:txBody>
      </p:sp>
      <p:sp>
        <p:nvSpPr>
          <p:cNvPr id="10" name="Rectangle: Rounded Corners 9">
            <a:extLst>
              <a:ext uri="{FF2B5EF4-FFF2-40B4-BE49-F238E27FC236}">
                <a16:creationId xmlns:a16="http://schemas.microsoft.com/office/drawing/2014/main" id="{A860B8DB-657F-2ED4-6F8C-DB6057495FB3}"/>
              </a:ext>
            </a:extLst>
          </p:cNvPr>
          <p:cNvSpPr/>
          <p:nvPr/>
        </p:nvSpPr>
        <p:spPr>
          <a:xfrm>
            <a:off x="213849" y="5842103"/>
            <a:ext cx="3256937" cy="822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Joining in with singing and rhyming.</a:t>
            </a:r>
          </a:p>
        </p:txBody>
      </p:sp>
      <p:sp>
        <p:nvSpPr>
          <p:cNvPr id="11" name="Rectangle: Rounded Corners 10">
            <a:extLst>
              <a:ext uri="{FF2B5EF4-FFF2-40B4-BE49-F238E27FC236}">
                <a16:creationId xmlns:a16="http://schemas.microsoft.com/office/drawing/2014/main" id="{DA8E0F6D-8BCF-5308-41F1-F335C490DEFD}"/>
              </a:ext>
            </a:extLst>
          </p:cNvPr>
          <p:cNvSpPr/>
          <p:nvPr/>
        </p:nvSpPr>
        <p:spPr>
          <a:xfrm>
            <a:off x="213849" y="4063179"/>
            <a:ext cx="3256937" cy="1410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Taking part in class PE sessions focusing on dance and visiting sports coaches learning football skills.</a:t>
            </a:r>
          </a:p>
        </p:txBody>
      </p:sp>
      <p:sp>
        <p:nvSpPr>
          <p:cNvPr id="12" name="Rectangle: Rounded Corners 11">
            <a:extLst>
              <a:ext uri="{FF2B5EF4-FFF2-40B4-BE49-F238E27FC236}">
                <a16:creationId xmlns:a16="http://schemas.microsoft.com/office/drawing/2014/main" id="{443EA6C6-784C-016C-A32D-288FF7A07689}"/>
              </a:ext>
            </a:extLst>
          </p:cNvPr>
          <p:cNvSpPr/>
          <p:nvPr/>
        </p:nvSpPr>
        <p:spPr>
          <a:xfrm>
            <a:off x="213850" y="1320698"/>
            <a:ext cx="3354487" cy="452283"/>
          </a:xfrm>
          <a:prstGeom prst="roundRect">
            <a:avLst/>
          </a:prstGeom>
          <a:solidFill>
            <a:srgbClr val="FD8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Authors and Readers</a:t>
            </a:r>
          </a:p>
        </p:txBody>
      </p:sp>
      <p:sp>
        <p:nvSpPr>
          <p:cNvPr id="14" name="Rectangle: Rounded Corners 13">
            <a:extLst>
              <a:ext uri="{FF2B5EF4-FFF2-40B4-BE49-F238E27FC236}">
                <a16:creationId xmlns:a16="http://schemas.microsoft.com/office/drawing/2014/main" id="{428BD0FB-2FD5-3BBD-2056-F9C10F51402F}"/>
              </a:ext>
            </a:extLst>
          </p:cNvPr>
          <p:cNvSpPr/>
          <p:nvPr/>
        </p:nvSpPr>
        <p:spPr>
          <a:xfrm>
            <a:off x="213849" y="3992613"/>
            <a:ext cx="3256937" cy="452283"/>
          </a:xfrm>
          <a:prstGeom prst="roundRect">
            <a:avLst/>
          </a:prstGeom>
          <a:solidFill>
            <a:srgbClr val="EA9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Athletes</a:t>
            </a:r>
          </a:p>
        </p:txBody>
      </p:sp>
      <p:sp>
        <p:nvSpPr>
          <p:cNvPr id="15" name="Rectangle: Rounded Corners 14">
            <a:extLst>
              <a:ext uri="{FF2B5EF4-FFF2-40B4-BE49-F238E27FC236}">
                <a16:creationId xmlns:a16="http://schemas.microsoft.com/office/drawing/2014/main" id="{8E88277E-8A73-5FD6-3C99-7F9646E66452}"/>
              </a:ext>
            </a:extLst>
          </p:cNvPr>
          <p:cNvSpPr/>
          <p:nvPr/>
        </p:nvSpPr>
        <p:spPr>
          <a:xfrm>
            <a:off x="213849" y="5537302"/>
            <a:ext cx="3256937" cy="4522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Linguists</a:t>
            </a:r>
          </a:p>
        </p:txBody>
      </p:sp>
      <p:sp>
        <p:nvSpPr>
          <p:cNvPr id="16" name="Rectangle: Rounded Corners 15">
            <a:extLst>
              <a:ext uri="{FF2B5EF4-FFF2-40B4-BE49-F238E27FC236}">
                <a16:creationId xmlns:a16="http://schemas.microsoft.com/office/drawing/2014/main" id="{C1AD3936-8C03-8DC8-24FD-BEB14E5E4EEB}"/>
              </a:ext>
            </a:extLst>
          </p:cNvPr>
          <p:cNvSpPr/>
          <p:nvPr/>
        </p:nvSpPr>
        <p:spPr>
          <a:xfrm>
            <a:off x="3798977" y="5368937"/>
            <a:ext cx="3148750" cy="504479"/>
          </a:xfrm>
          <a:prstGeom prst="roundRect">
            <a:avLst/>
          </a:prstGeom>
          <a:solidFill>
            <a:srgbClr val="B3E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Artists and Engineers</a:t>
            </a:r>
          </a:p>
        </p:txBody>
      </p:sp>
      <p:sp>
        <p:nvSpPr>
          <p:cNvPr id="17" name="Rectangle: Rounded Corners 16">
            <a:extLst>
              <a:ext uri="{FF2B5EF4-FFF2-40B4-BE49-F238E27FC236}">
                <a16:creationId xmlns:a16="http://schemas.microsoft.com/office/drawing/2014/main" id="{5AE1EC41-4E38-1ED0-F9F7-2AFE3C76765A}"/>
              </a:ext>
            </a:extLst>
          </p:cNvPr>
          <p:cNvSpPr/>
          <p:nvPr/>
        </p:nvSpPr>
        <p:spPr>
          <a:xfrm>
            <a:off x="4104961" y="3113312"/>
            <a:ext cx="4319515" cy="465637"/>
          </a:xfrm>
          <a:prstGeom prst="roundRect">
            <a:avLst/>
          </a:prstGeom>
          <a:solidFill>
            <a:srgbClr val="90A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Historians and Geographers</a:t>
            </a:r>
          </a:p>
        </p:txBody>
      </p:sp>
      <p:sp>
        <p:nvSpPr>
          <p:cNvPr id="18" name="Rectangle: Rounded Corners 17">
            <a:extLst>
              <a:ext uri="{FF2B5EF4-FFF2-40B4-BE49-F238E27FC236}">
                <a16:creationId xmlns:a16="http://schemas.microsoft.com/office/drawing/2014/main" id="{F57D2D8B-B03E-9A08-34C4-303D3B396BAD}"/>
              </a:ext>
            </a:extLst>
          </p:cNvPr>
          <p:cNvSpPr/>
          <p:nvPr/>
        </p:nvSpPr>
        <p:spPr>
          <a:xfrm>
            <a:off x="8770749" y="3675164"/>
            <a:ext cx="3256949" cy="49232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Philosophers</a:t>
            </a:r>
          </a:p>
        </p:txBody>
      </p:sp>
      <p:sp>
        <p:nvSpPr>
          <p:cNvPr id="19" name="Rectangle: Rounded Corners 18">
            <a:extLst>
              <a:ext uri="{FF2B5EF4-FFF2-40B4-BE49-F238E27FC236}">
                <a16:creationId xmlns:a16="http://schemas.microsoft.com/office/drawing/2014/main" id="{F761A7A9-F914-0F93-B0F5-7ED1684E9A59}"/>
              </a:ext>
            </a:extLst>
          </p:cNvPr>
          <p:cNvSpPr/>
          <p:nvPr/>
        </p:nvSpPr>
        <p:spPr>
          <a:xfrm>
            <a:off x="8721201" y="925433"/>
            <a:ext cx="3256949" cy="48987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Mathematicians</a:t>
            </a:r>
          </a:p>
        </p:txBody>
      </p:sp>
      <p:sp>
        <p:nvSpPr>
          <p:cNvPr id="21" name="Rectangle: Rounded Corners 20">
            <a:extLst>
              <a:ext uri="{FF2B5EF4-FFF2-40B4-BE49-F238E27FC236}">
                <a16:creationId xmlns:a16="http://schemas.microsoft.com/office/drawing/2014/main" id="{AFCCAA88-EE1D-5CCE-E3C4-3854CB8D737E}"/>
              </a:ext>
            </a:extLst>
          </p:cNvPr>
          <p:cNvSpPr/>
          <p:nvPr/>
        </p:nvSpPr>
        <p:spPr>
          <a:xfrm>
            <a:off x="4101645" y="1200027"/>
            <a:ext cx="4328330" cy="4522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Scientists</a:t>
            </a:r>
          </a:p>
        </p:txBody>
      </p:sp>
      <p:sp>
        <p:nvSpPr>
          <p:cNvPr id="22" name="Rectangle: Rounded Corners 21">
            <a:extLst>
              <a:ext uri="{FF2B5EF4-FFF2-40B4-BE49-F238E27FC236}">
                <a16:creationId xmlns:a16="http://schemas.microsoft.com/office/drawing/2014/main" id="{0657BA76-C659-889D-D49F-E171824F1DF1}"/>
              </a:ext>
            </a:extLst>
          </p:cNvPr>
          <p:cNvSpPr/>
          <p:nvPr/>
        </p:nvSpPr>
        <p:spPr>
          <a:xfrm>
            <a:off x="9727011" y="5474109"/>
            <a:ext cx="2263862" cy="1190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logging on in the computer room.</a:t>
            </a:r>
          </a:p>
        </p:txBody>
      </p:sp>
      <p:sp>
        <p:nvSpPr>
          <p:cNvPr id="23" name="Rectangle: Rounded Corners 22">
            <a:extLst>
              <a:ext uri="{FF2B5EF4-FFF2-40B4-BE49-F238E27FC236}">
                <a16:creationId xmlns:a16="http://schemas.microsoft.com/office/drawing/2014/main" id="{8C34107D-7981-4BAE-CC97-15AE0D7E5F4A}"/>
              </a:ext>
            </a:extLst>
          </p:cNvPr>
          <p:cNvSpPr/>
          <p:nvPr/>
        </p:nvSpPr>
        <p:spPr>
          <a:xfrm>
            <a:off x="9727011" y="5212770"/>
            <a:ext cx="2263862" cy="452283"/>
          </a:xfrm>
          <a:prstGeom prst="roundRect">
            <a:avLst/>
          </a:prstGeom>
          <a:solidFill>
            <a:srgbClr val="F2F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Being computer scientists</a:t>
            </a:r>
            <a:endParaRPr lang="en-GB" dirty="0">
              <a:solidFill>
                <a:sysClr val="windowText" lastClr="000000"/>
              </a:solidFill>
            </a:endParaRPr>
          </a:p>
        </p:txBody>
      </p:sp>
      <p:pic>
        <p:nvPicPr>
          <p:cNvPr id="27" name="Picture 26">
            <a:extLst>
              <a:ext uri="{FF2B5EF4-FFF2-40B4-BE49-F238E27FC236}">
                <a16:creationId xmlns:a16="http://schemas.microsoft.com/office/drawing/2014/main" id="{600B2695-CD53-D5FD-53C7-CB47E188C32D}"/>
              </a:ext>
            </a:extLst>
          </p:cNvPr>
          <p:cNvPicPr>
            <a:picLocks noChangeAspect="1"/>
          </p:cNvPicPr>
          <p:nvPr/>
        </p:nvPicPr>
        <p:blipFill>
          <a:blip r:embed="rId4"/>
          <a:stretch>
            <a:fillRect/>
          </a:stretch>
        </p:blipFill>
        <p:spPr>
          <a:xfrm>
            <a:off x="3420553" y="2079215"/>
            <a:ext cx="464869" cy="667331"/>
          </a:xfrm>
          <a:prstGeom prst="rect">
            <a:avLst/>
          </a:prstGeom>
        </p:spPr>
      </p:pic>
      <p:pic>
        <p:nvPicPr>
          <p:cNvPr id="29" name="Picture 28">
            <a:extLst>
              <a:ext uri="{FF2B5EF4-FFF2-40B4-BE49-F238E27FC236}">
                <a16:creationId xmlns:a16="http://schemas.microsoft.com/office/drawing/2014/main" id="{65E5D436-B756-8B97-E285-69D39D779AC2}"/>
              </a:ext>
            </a:extLst>
          </p:cNvPr>
          <p:cNvPicPr>
            <a:picLocks noChangeAspect="1"/>
          </p:cNvPicPr>
          <p:nvPr/>
        </p:nvPicPr>
        <p:blipFill>
          <a:blip r:embed="rId5"/>
          <a:stretch>
            <a:fillRect/>
          </a:stretch>
        </p:blipFill>
        <p:spPr>
          <a:xfrm>
            <a:off x="6754761" y="5861495"/>
            <a:ext cx="397000" cy="769187"/>
          </a:xfrm>
          <a:prstGeom prst="rect">
            <a:avLst/>
          </a:prstGeom>
        </p:spPr>
      </p:pic>
      <p:pic>
        <p:nvPicPr>
          <p:cNvPr id="31" name="Picture 30">
            <a:extLst>
              <a:ext uri="{FF2B5EF4-FFF2-40B4-BE49-F238E27FC236}">
                <a16:creationId xmlns:a16="http://schemas.microsoft.com/office/drawing/2014/main" id="{93CF064B-6D70-9BEE-319B-5974D6CD48A1}"/>
              </a:ext>
            </a:extLst>
          </p:cNvPr>
          <p:cNvPicPr>
            <a:picLocks noChangeAspect="1"/>
          </p:cNvPicPr>
          <p:nvPr/>
        </p:nvPicPr>
        <p:blipFill>
          <a:blip r:embed="rId6"/>
          <a:stretch>
            <a:fillRect/>
          </a:stretch>
        </p:blipFill>
        <p:spPr>
          <a:xfrm>
            <a:off x="8242673" y="3813556"/>
            <a:ext cx="519259" cy="955088"/>
          </a:xfrm>
          <a:prstGeom prst="rect">
            <a:avLst/>
          </a:prstGeom>
        </p:spPr>
      </p:pic>
      <p:pic>
        <p:nvPicPr>
          <p:cNvPr id="33" name="Picture 32">
            <a:extLst>
              <a:ext uri="{FF2B5EF4-FFF2-40B4-BE49-F238E27FC236}">
                <a16:creationId xmlns:a16="http://schemas.microsoft.com/office/drawing/2014/main" id="{D445CD54-E8C3-A2ED-0AE1-A5490A8B583C}"/>
              </a:ext>
            </a:extLst>
          </p:cNvPr>
          <p:cNvPicPr>
            <a:picLocks noChangeAspect="1"/>
          </p:cNvPicPr>
          <p:nvPr/>
        </p:nvPicPr>
        <p:blipFill>
          <a:blip r:embed="rId7"/>
          <a:stretch>
            <a:fillRect/>
          </a:stretch>
        </p:blipFill>
        <p:spPr>
          <a:xfrm>
            <a:off x="3781076" y="3914503"/>
            <a:ext cx="388146" cy="724479"/>
          </a:xfrm>
          <a:prstGeom prst="rect">
            <a:avLst/>
          </a:prstGeom>
        </p:spPr>
      </p:pic>
      <p:pic>
        <p:nvPicPr>
          <p:cNvPr id="35" name="Picture 34">
            <a:extLst>
              <a:ext uri="{FF2B5EF4-FFF2-40B4-BE49-F238E27FC236}">
                <a16:creationId xmlns:a16="http://schemas.microsoft.com/office/drawing/2014/main" id="{BA4BA8C9-D245-2ED4-CF60-DB6304FAD0D7}"/>
              </a:ext>
            </a:extLst>
          </p:cNvPr>
          <p:cNvPicPr>
            <a:picLocks noChangeAspect="1"/>
          </p:cNvPicPr>
          <p:nvPr/>
        </p:nvPicPr>
        <p:blipFill>
          <a:blip r:embed="rId8"/>
          <a:stretch>
            <a:fillRect/>
          </a:stretch>
        </p:blipFill>
        <p:spPr>
          <a:xfrm>
            <a:off x="3360764" y="6036460"/>
            <a:ext cx="415147" cy="667331"/>
          </a:xfrm>
          <a:prstGeom prst="rect">
            <a:avLst/>
          </a:prstGeom>
        </p:spPr>
      </p:pic>
      <p:pic>
        <p:nvPicPr>
          <p:cNvPr id="37" name="Picture 36">
            <a:extLst>
              <a:ext uri="{FF2B5EF4-FFF2-40B4-BE49-F238E27FC236}">
                <a16:creationId xmlns:a16="http://schemas.microsoft.com/office/drawing/2014/main" id="{C0C64B3D-9AE2-8917-FEFE-3BA3B07EE730}"/>
              </a:ext>
            </a:extLst>
          </p:cNvPr>
          <p:cNvPicPr>
            <a:picLocks noChangeAspect="1"/>
          </p:cNvPicPr>
          <p:nvPr/>
        </p:nvPicPr>
        <p:blipFill>
          <a:blip r:embed="rId9"/>
          <a:stretch>
            <a:fillRect/>
          </a:stretch>
        </p:blipFill>
        <p:spPr>
          <a:xfrm>
            <a:off x="11592757" y="2596353"/>
            <a:ext cx="434941" cy="846281"/>
          </a:xfrm>
          <a:prstGeom prst="rect">
            <a:avLst/>
          </a:prstGeom>
        </p:spPr>
      </p:pic>
      <p:pic>
        <p:nvPicPr>
          <p:cNvPr id="39" name="Picture 38">
            <a:extLst>
              <a:ext uri="{FF2B5EF4-FFF2-40B4-BE49-F238E27FC236}">
                <a16:creationId xmlns:a16="http://schemas.microsoft.com/office/drawing/2014/main" id="{AEA562D3-CA61-B8ED-6597-7B2552AE3914}"/>
              </a:ext>
            </a:extLst>
          </p:cNvPr>
          <p:cNvPicPr>
            <a:picLocks noChangeAspect="1"/>
          </p:cNvPicPr>
          <p:nvPr/>
        </p:nvPicPr>
        <p:blipFill>
          <a:blip r:embed="rId10"/>
          <a:stretch>
            <a:fillRect/>
          </a:stretch>
        </p:blipFill>
        <p:spPr>
          <a:xfrm>
            <a:off x="9349512" y="5793271"/>
            <a:ext cx="536035" cy="837411"/>
          </a:xfrm>
          <a:prstGeom prst="rect">
            <a:avLst/>
          </a:prstGeom>
        </p:spPr>
      </p:pic>
      <p:sp>
        <p:nvSpPr>
          <p:cNvPr id="42" name="Rectangle: Rounded Corners 41">
            <a:extLst>
              <a:ext uri="{FF2B5EF4-FFF2-40B4-BE49-F238E27FC236}">
                <a16:creationId xmlns:a16="http://schemas.microsoft.com/office/drawing/2014/main" id="{A81007ED-90DF-B4B3-9B26-154AA4E8972D}"/>
              </a:ext>
            </a:extLst>
          </p:cNvPr>
          <p:cNvSpPr/>
          <p:nvPr/>
        </p:nvSpPr>
        <p:spPr>
          <a:xfrm>
            <a:off x="7237224" y="5376047"/>
            <a:ext cx="2263862" cy="452283"/>
          </a:xfrm>
          <a:prstGeom prst="roundRect">
            <a:avLst/>
          </a:prstGeom>
          <a:solidFill>
            <a:srgbClr val="CAF1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 Musician</a:t>
            </a:r>
          </a:p>
        </p:txBody>
      </p:sp>
      <p:pic>
        <p:nvPicPr>
          <p:cNvPr id="44" name="Picture 43">
            <a:extLst>
              <a:ext uri="{FF2B5EF4-FFF2-40B4-BE49-F238E27FC236}">
                <a16:creationId xmlns:a16="http://schemas.microsoft.com/office/drawing/2014/main" id="{14D7230C-5012-7FF1-ADB6-F2F5AF759C1D}"/>
              </a:ext>
            </a:extLst>
          </p:cNvPr>
          <p:cNvPicPr>
            <a:picLocks noChangeAspect="1"/>
          </p:cNvPicPr>
          <p:nvPr/>
        </p:nvPicPr>
        <p:blipFill>
          <a:blip r:embed="rId11"/>
          <a:stretch>
            <a:fillRect/>
          </a:stretch>
        </p:blipFill>
        <p:spPr>
          <a:xfrm>
            <a:off x="11770760" y="3578949"/>
            <a:ext cx="397001" cy="818622"/>
          </a:xfrm>
          <a:prstGeom prst="rect">
            <a:avLst/>
          </a:prstGeom>
        </p:spPr>
      </p:pic>
      <p:pic>
        <p:nvPicPr>
          <p:cNvPr id="46" name="Picture 45">
            <a:extLst>
              <a:ext uri="{FF2B5EF4-FFF2-40B4-BE49-F238E27FC236}">
                <a16:creationId xmlns:a16="http://schemas.microsoft.com/office/drawing/2014/main" id="{84EB8BF6-8A6A-B768-2D7C-EF41CDC503F3}"/>
              </a:ext>
            </a:extLst>
          </p:cNvPr>
          <p:cNvPicPr>
            <a:picLocks noChangeAspect="1"/>
          </p:cNvPicPr>
          <p:nvPr/>
        </p:nvPicPr>
        <p:blipFill>
          <a:blip r:embed="rId12"/>
          <a:stretch>
            <a:fillRect/>
          </a:stretch>
        </p:blipFill>
        <p:spPr>
          <a:xfrm>
            <a:off x="213848" y="2947066"/>
            <a:ext cx="358556" cy="847166"/>
          </a:xfrm>
          <a:prstGeom prst="rect">
            <a:avLst/>
          </a:prstGeom>
        </p:spPr>
      </p:pic>
      <p:pic>
        <p:nvPicPr>
          <p:cNvPr id="48" name="Picture 47">
            <a:extLst>
              <a:ext uri="{FF2B5EF4-FFF2-40B4-BE49-F238E27FC236}">
                <a16:creationId xmlns:a16="http://schemas.microsoft.com/office/drawing/2014/main" id="{238E532D-2452-5DFD-C877-B7B7DA36C65A}"/>
              </a:ext>
            </a:extLst>
          </p:cNvPr>
          <p:cNvPicPr>
            <a:picLocks noChangeAspect="1"/>
          </p:cNvPicPr>
          <p:nvPr/>
        </p:nvPicPr>
        <p:blipFill>
          <a:blip r:embed="rId13"/>
          <a:stretch>
            <a:fillRect/>
          </a:stretch>
        </p:blipFill>
        <p:spPr>
          <a:xfrm>
            <a:off x="7694606" y="2095673"/>
            <a:ext cx="438859" cy="862281"/>
          </a:xfrm>
          <a:prstGeom prst="rect">
            <a:avLst/>
          </a:prstGeom>
        </p:spPr>
      </p:pic>
      <p:pic>
        <p:nvPicPr>
          <p:cNvPr id="50" name="Picture 49">
            <a:extLst>
              <a:ext uri="{FF2B5EF4-FFF2-40B4-BE49-F238E27FC236}">
                <a16:creationId xmlns:a16="http://schemas.microsoft.com/office/drawing/2014/main" id="{A67D6954-6AAB-519D-3A48-DE4EE88C41F5}"/>
              </a:ext>
            </a:extLst>
          </p:cNvPr>
          <p:cNvPicPr>
            <a:picLocks noChangeAspect="1"/>
          </p:cNvPicPr>
          <p:nvPr/>
        </p:nvPicPr>
        <p:blipFill>
          <a:blip r:embed="rId14"/>
          <a:stretch>
            <a:fillRect/>
          </a:stretch>
        </p:blipFill>
        <p:spPr>
          <a:xfrm>
            <a:off x="3180190" y="4648924"/>
            <a:ext cx="388147" cy="659941"/>
          </a:xfrm>
          <a:prstGeom prst="rect">
            <a:avLst/>
          </a:prstGeom>
        </p:spPr>
      </p:pic>
      <p:sp>
        <p:nvSpPr>
          <p:cNvPr id="2" name="TextBox 1">
            <a:extLst>
              <a:ext uri="{FF2B5EF4-FFF2-40B4-BE49-F238E27FC236}">
                <a16:creationId xmlns:a16="http://schemas.microsoft.com/office/drawing/2014/main" id="{B5ADD26F-04D7-D877-C833-0CBE504E5888}"/>
              </a:ext>
            </a:extLst>
          </p:cNvPr>
          <p:cNvSpPr txBox="1"/>
          <p:nvPr/>
        </p:nvSpPr>
        <p:spPr>
          <a:xfrm>
            <a:off x="421240" y="1890445"/>
            <a:ext cx="3022720" cy="2062103"/>
          </a:xfrm>
          <a:prstGeom prst="rect">
            <a:avLst/>
          </a:prstGeom>
          <a:noFill/>
        </p:spPr>
        <p:txBody>
          <a:bodyPr wrap="square" rtlCol="0">
            <a:spAutoFit/>
          </a:bodyPr>
          <a:lstStyle/>
          <a:p>
            <a:r>
              <a:rPr lang="en-GB" sz="1600" dirty="0">
                <a:latin typeface="+mj-lt"/>
              </a:rPr>
              <a:t>We will be practising our phonic knowledge to write words we know and begin to form sentences using capital letters and full stops.   We will be looking at the traditional tale ‘The Three Pigs’ and other stories including themes about construction.  </a:t>
            </a:r>
          </a:p>
        </p:txBody>
      </p:sp>
    </p:spTree>
    <p:extLst>
      <p:ext uri="{BB962C8B-B14F-4D97-AF65-F5344CB8AC3E}">
        <p14:creationId xmlns:p14="http://schemas.microsoft.com/office/powerpoint/2010/main" val="278532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289D6E51BA140B6D61F185ACF3435" ma:contentTypeVersion="15" ma:contentTypeDescription="Create a new document." ma:contentTypeScope="" ma:versionID="004ccad3ccd84b8fee71a1478730835d">
  <xsd:schema xmlns:xsd="http://www.w3.org/2001/XMLSchema" xmlns:xs="http://www.w3.org/2001/XMLSchema" xmlns:p="http://schemas.microsoft.com/office/2006/metadata/properties" xmlns:ns2="bdccc0b4-b3f4-4d4f-8ac6-f0fafbb6fc91" xmlns:ns3="bbebf8bf-e87e-47d4-b4c2-3e9f5ffefe7b" targetNamespace="http://schemas.microsoft.com/office/2006/metadata/properties" ma:root="true" ma:fieldsID="7cae413a9cab5fb908b631e0b87c14a9" ns2:_="" ns3:_="">
    <xsd:import namespace="bdccc0b4-b3f4-4d4f-8ac6-f0fafbb6fc91"/>
    <xsd:import namespace="bbebf8bf-e87e-47d4-b4c2-3e9f5ffefe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0b4-b3f4-4d4f-8ac6-f0fafbb6f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8f44120-b421-4a1c-9308-e8497065815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bf8bf-e87e-47d4-b4c2-3e9f5ffefe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4440ec-2b5f-4813-b87c-f7acf7af896d}" ma:internalName="TaxCatchAll" ma:showField="CatchAllData" ma:web="bbebf8bf-e87e-47d4-b4c2-3e9f5ffef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ccc0b4-b3f4-4d4f-8ac6-f0fafbb6fc91">
      <Terms xmlns="http://schemas.microsoft.com/office/infopath/2007/PartnerControls"/>
    </lcf76f155ced4ddcb4097134ff3c332f>
    <TaxCatchAll xmlns="bbebf8bf-e87e-47d4-b4c2-3e9f5ffefe7b" xsi:nil="true"/>
  </documentManagement>
</p:properties>
</file>

<file path=customXml/itemProps1.xml><?xml version="1.0" encoding="utf-8"?>
<ds:datastoreItem xmlns:ds="http://schemas.openxmlformats.org/officeDocument/2006/customXml" ds:itemID="{FE8F1D51-566E-477D-B34B-225B7F290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0b4-b3f4-4d4f-8ac6-f0fafbb6fc91"/>
    <ds:schemaRef ds:uri="bbebf8bf-e87e-47d4-b4c2-3e9f5ffef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F5DD7-31BD-4A4E-A31A-340EFBFE72D0}">
  <ds:schemaRefs>
    <ds:schemaRef ds:uri="http://schemas.microsoft.com/sharepoint/v3/contenttype/forms"/>
  </ds:schemaRefs>
</ds:datastoreItem>
</file>

<file path=customXml/itemProps3.xml><?xml version="1.0" encoding="utf-8"?>
<ds:datastoreItem xmlns:ds="http://schemas.openxmlformats.org/officeDocument/2006/customXml" ds:itemID="{83EBEE90-EA45-4B06-A5CC-05D5D4BB60D3}">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bebf8bf-e87e-47d4-b4c2-3e9f5ffefe7b"/>
    <ds:schemaRef ds:uri="bdccc0b4-b3f4-4d4f-8ac6-f0fafbb6fc91"/>
  </ds:schemaRefs>
</ds:datastoreItem>
</file>

<file path=docProps/app.xml><?xml version="1.0" encoding="utf-8"?>
<Properties xmlns="http://schemas.openxmlformats.org/officeDocument/2006/extended-properties" xmlns:vt="http://schemas.openxmlformats.org/officeDocument/2006/docPropsVTypes">
  <TotalTime>15109</TotalTime>
  <Words>265</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mccall</dc:creator>
  <cp:lastModifiedBy>Katherine Shean</cp:lastModifiedBy>
  <cp:revision>10</cp:revision>
  <dcterms:created xsi:type="dcterms:W3CDTF">2024-08-20T06:52:16Z</dcterms:created>
  <dcterms:modified xsi:type="dcterms:W3CDTF">2026-01-01T15:24:00Z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0x010100341289D6E51BA140B6D61F185ACF3435</vt:lpwstr>
  </property>
  <property fmtid="{D5CDD505-2E9C-101B-9397-08002B2CF9AE}" pid="3" name="MediaServiceImageTags">
    <vt:lpwstr/>
  </property>
</Properties>
</file>