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6956-B9EB-48A4-AB2A-1ACBFEAB51B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0BC7F-CA95-4F92-9CCF-944B0BFC5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7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BC7F-CA95-4F92-9CCF-944B0BFC5C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5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237224" y="5589316"/>
            <a:ext cx="2263862" cy="1091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Exploring a variety of musical instruments.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816941" y="5665053"/>
            <a:ext cx="3148751" cy="1015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400" dirty="0"/>
              <a:t>We will be using the artistic inspiration of Australian aboriginal </a:t>
            </a:r>
          </a:p>
          <a:p>
            <a:pPr algn="ctr"/>
            <a:r>
              <a:rPr lang="en-GB" sz="1400" dirty="0"/>
              <a:t>art to create our own works.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748736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Hedgehogs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Class Curriculum Overview—Autumn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Enquiry 3:  How 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are schools the same?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305948"/>
            <a:ext cx="3354487" cy="34626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sharing stories about travelling to different continents and the animals found in Australia.</a:t>
            </a:r>
          </a:p>
          <a:p>
            <a:pPr algn="ctr"/>
            <a:r>
              <a:rPr lang="en-GB" sz="1600" dirty="0"/>
              <a:t>  We will be working on starting to write and explore mark making in various forms.</a:t>
            </a:r>
          </a:p>
          <a:p>
            <a:pPr algn="ctr"/>
            <a:r>
              <a:rPr lang="en-GB" sz="1600" dirty="0"/>
              <a:t>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104963" y="3327967"/>
            <a:ext cx="4319515" cy="18848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looking at where</a:t>
            </a:r>
          </a:p>
          <a:p>
            <a:pPr algn="ctr"/>
            <a:r>
              <a:rPr lang="en-GB" sz="1600" dirty="0"/>
              <a:t> we live, talking about how our </a:t>
            </a:r>
          </a:p>
          <a:p>
            <a:pPr algn="ctr"/>
            <a:r>
              <a:rPr lang="en-GB" sz="1600" dirty="0"/>
              <a:t>seasons change. We will be learning </a:t>
            </a:r>
          </a:p>
          <a:p>
            <a:pPr algn="ctr"/>
            <a:r>
              <a:rPr lang="en-GB" sz="1600" dirty="0"/>
              <a:t>about the different continents and how </a:t>
            </a:r>
          </a:p>
          <a:p>
            <a:pPr algn="ctr"/>
            <a:r>
              <a:rPr lang="en-GB" sz="1600" dirty="0"/>
              <a:t>to find countries and oceans on a map.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108193" y="1472296"/>
            <a:ext cx="4328330" cy="1956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finding out about how our school changes from Autumn to Winter.</a:t>
            </a:r>
          </a:p>
          <a:p>
            <a:pPr algn="ctr"/>
            <a:r>
              <a:rPr lang="en-GB" sz="1600" dirty="0"/>
              <a:t>As part of our enquiry we will be </a:t>
            </a:r>
          </a:p>
          <a:p>
            <a:pPr algn="ctr"/>
            <a:r>
              <a:rPr lang="en-GB" sz="1600" dirty="0"/>
              <a:t>finding out about different materials and their properties.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770749" y="4092693"/>
            <a:ext cx="3256949" cy="11383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talking about </a:t>
            </a:r>
          </a:p>
          <a:p>
            <a:pPr algn="ctr"/>
            <a:r>
              <a:rPr lang="en-GB" sz="1600" dirty="0"/>
              <a:t>why Christians perform </a:t>
            </a:r>
          </a:p>
          <a:p>
            <a:pPr algn="ctr"/>
            <a:r>
              <a:rPr lang="en-GB" sz="1600" dirty="0"/>
              <a:t>Nativity plays at Christmas and performing our own!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721201" y="1113460"/>
            <a:ext cx="3256950" cy="24716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using our knowledge of mathematics to show what we know about numbers, counting and understanding amounts.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49" y="5842103"/>
            <a:ext cx="3256937" cy="822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Joining in with singing and rhyming.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063179"/>
            <a:ext cx="3256937" cy="14109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Taking part in class PE sessions with our class teacher and visiting sports coaches.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354487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3992613"/>
            <a:ext cx="3256937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537302"/>
            <a:ext cx="3256937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798977" y="5368937"/>
            <a:ext cx="3148750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 and Engineers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104961" y="3113312"/>
            <a:ext cx="431951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Historians and Geographers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770749" y="3675164"/>
            <a:ext cx="3256949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721201" y="925433"/>
            <a:ext cx="3256949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101645" y="1200027"/>
            <a:ext cx="4328330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474109"/>
            <a:ext cx="2263862" cy="11904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Exploring logging on in the computer room and using Numbots.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27011" y="5212770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</a:rPr>
              <a:t>Being computer scientists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53" y="2079215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761" y="5861495"/>
            <a:ext cx="397000" cy="769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CF064B-6D70-9BEE-319B-5974D6CD4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2780" y="3813555"/>
            <a:ext cx="519259" cy="9550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45CD54-E8C3-A2ED-0AE1-A5490A8B5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076" y="3914503"/>
            <a:ext cx="388146" cy="724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764" y="6036460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92757" y="2596353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9512" y="5793271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237224" y="5376047"/>
            <a:ext cx="2263862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92757" y="3805062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803" y="2548056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4606" y="2095673"/>
            <a:ext cx="438859" cy="8622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0190" y="4648924"/>
            <a:ext cx="388147" cy="6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89D6E51BA140B6D61F185ACF3435" ma:contentTypeVersion="15" ma:contentTypeDescription="Create a new document." ma:contentTypeScope="" ma:versionID="004ccad3ccd84b8fee71a1478730835d">
  <xsd:schema xmlns:xsd="http://www.w3.org/2001/XMLSchema" xmlns:xs="http://www.w3.org/2001/XMLSchema" xmlns:p="http://schemas.microsoft.com/office/2006/metadata/properties" xmlns:ns2="bdccc0b4-b3f4-4d4f-8ac6-f0fafbb6fc91" xmlns:ns3="bbebf8bf-e87e-47d4-b4c2-3e9f5ffefe7b" targetNamespace="http://schemas.microsoft.com/office/2006/metadata/properties" ma:root="true" ma:fieldsID="7cae413a9cab5fb908b631e0b87c14a9" ns2:_="" ns3:_="">
    <xsd:import namespace="bdccc0b4-b3f4-4d4f-8ac6-f0fafbb6fc91"/>
    <xsd:import namespace="bbebf8bf-e87e-47d4-b4c2-3e9f5ffef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8f44120-b421-4a1c-9308-e84970658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4440ec-2b5f-4813-b87c-f7acf7af896d}" ma:internalName="TaxCatchAll" ma:showField="CatchAllData" ma:web="bbebf8bf-e87e-47d4-b4c2-3e9f5ffef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cc0b4-b3f4-4d4f-8ac6-f0fafbb6fc91">
      <Terms xmlns="http://schemas.microsoft.com/office/infopath/2007/PartnerControls"/>
    </lcf76f155ced4ddcb4097134ff3c332f>
    <TaxCatchAll xmlns="bbebf8bf-e87e-47d4-b4c2-3e9f5ffefe7b" xsi:nil="true"/>
  </documentManagement>
</p:properties>
</file>

<file path=customXml/itemProps1.xml><?xml version="1.0" encoding="utf-8"?>
<ds:datastoreItem xmlns:ds="http://schemas.openxmlformats.org/officeDocument/2006/customXml" ds:itemID="{FE8F1D51-566E-477D-B34B-225B7F290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bbebf8bf-e87e-47d4-b4c2-3e9f5ffef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BEE90-EA45-4B06-A5CC-05D5D4BB60D3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bebf8bf-e87e-47d4-b4c2-3e9f5ffefe7b"/>
    <ds:schemaRef ds:uri="bdccc0b4-b3f4-4d4f-8ac6-f0fafbb6fc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15098</TotalTime>
  <Words>243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mccall</dc:creator>
  <cp:lastModifiedBy>Katherine Shean</cp:lastModifiedBy>
  <cp:revision>8</cp:revision>
  <dcterms:created xsi:type="dcterms:W3CDTF">2024-08-20T06:52:16Z</dcterms:created>
  <dcterms:modified xsi:type="dcterms:W3CDTF">2025-10-30T16:36:39Z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0x010100341289D6E51BA140B6D61F185ACF3435</vt:lpwstr>
  </property>
  <property fmtid="{D5CDD505-2E9C-101B-9397-08002B2CF9AE}" pid="3" name="MediaServiceImageTags">
    <vt:lpwstr/>
  </property>
</Properties>
</file>