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3F8"/>
    <a:srgbClr val="FBC9F1"/>
    <a:srgbClr val="C1FBC2"/>
    <a:srgbClr val="CAF1F2"/>
    <a:srgbClr val="F2F292"/>
    <a:srgbClr val="EA9382"/>
    <a:srgbClr val="B3EF95"/>
    <a:srgbClr val="90A8F4"/>
    <a:srgbClr val="9D74B0"/>
    <a:srgbClr val="FD87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40"/>
  </p:normalViewPr>
  <p:slideViewPr>
    <p:cSldViewPr snapToGrid="0">
      <p:cViewPr varScale="1">
        <p:scale>
          <a:sx n="62" d="100"/>
          <a:sy n="62" d="100"/>
        </p:scale>
        <p:origin x="828"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C66956-B9EB-48A4-AB2A-1ACBFEAB51B4}" type="datetimeFigureOut">
              <a:rPr lang="en-GB" smtClean="0"/>
              <a:t>18/02/2026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A0BC7F-CA95-4F92-9CCF-944B0BFC5CD0}" type="slidenum">
              <a:rPr lang="en-GB" smtClean="0"/>
              <a:t>‹#›</a:t>
            </a:fld>
            <a:endParaRPr lang="en-GB"/>
          </a:p>
        </p:txBody>
      </p:sp>
    </p:spTree>
    <p:extLst>
      <p:ext uri="{BB962C8B-B14F-4D97-AF65-F5344CB8AC3E}">
        <p14:creationId xmlns:p14="http://schemas.microsoft.com/office/powerpoint/2010/main" val="968578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A0BC7F-CA95-4F92-9CCF-944B0BFC5CD0}" type="slidenum">
              <a:rPr lang="en-GB" smtClean="0"/>
              <a:t>1</a:t>
            </a:fld>
            <a:endParaRPr lang="en-GB"/>
          </a:p>
        </p:txBody>
      </p:sp>
    </p:spTree>
    <p:extLst>
      <p:ext uri="{BB962C8B-B14F-4D97-AF65-F5344CB8AC3E}">
        <p14:creationId xmlns:p14="http://schemas.microsoft.com/office/powerpoint/2010/main" val="2054155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24921-E193-EC2E-4FC8-E49711E7676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2227774-AF56-6F1B-F5C1-BD91CF29E0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96C0426-05ED-334D-33F2-29FDC254BB2A}"/>
              </a:ext>
            </a:extLst>
          </p:cNvPr>
          <p:cNvSpPr>
            <a:spLocks noGrp="1"/>
          </p:cNvSpPr>
          <p:nvPr>
            <p:ph type="dt" sz="half" idx="10"/>
          </p:nvPr>
        </p:nvSpPr>
        <p:spPr/>
        <p:txBody>
          <a:bodyPr/>
          <a:lstStyle/>
          <a:p>
            <a:fld id="{A94BBD5F-3190-4F4E-8508-58F2C20E80CB}" type="datetimeFigureOut">
              <a:rPr lang="en-GB" smtClean="0"/>
              <a:t>18/02/2026</a:t>
            </a:fld>
            <a:endParaRPr lang="en-GB"/>
          </a:p>
        </p:txBody>
      </p:sp>
      <p:sp>
        <p:nvSpPr>
          <p:cNvPr id="5" name="Footer Placeholder 4">
            <a:extLst>
              <a:ext uri="{FF2B5EF4-FFF2-40B4-BE49-F238E27FC236}">
                <a16:creationId xmlns:a16="http://schemas.microsoft.com/office/drawing/2014/main" id="{F1509F84-E919-89D2-3707-50C5B1564C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981E82-81ED-07C7-3E9A-67B658059E6D}"/>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1060772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C2865-8B39-DEE2-CC43-02FB6A39A1E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7D921A5-3F8D-5E90-3E9F-8448DBEC34A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9C06AB6-584E-8AA4-D36B-55EFAA00E028}"/>
              </a:ext>
            </a:extLst>
          </p:cNvPr>
          <p:cNvSpPr>
            <a:spLocks noGrp="1"/>
          </p:cNvSpPr>
          <p:nvPr>
            <p:ph type="dt" sz="half" idx="10"/>
          </p:nvPr>
        </p:nvSpPr>
        <p:spPr/>
        <p:txBody>
          <a:bodyPr/>
          <a:lstStyle/>
          <a:p>
            <a:fld id="{A94BBD5F-3190-4F4E-8508-58F2C20E80CB}" type="datetimeFigureOut">
              <a:rPr lang="en-GB" smtClean="0"/>
              <a:t>18/02/2026</a:t>
            </a:fld>
            <a:endParaRPr lang="en-GB"/>
          </a:p>
        </p:txBody>
      </p:sp>
      <p:sp>
        <p:nvSpPr>
          <p:cNvPr id="5" name="Footer Placeholder 4">
            <a:extLst>
              <a:ext uri="{FF2B5EF4-FFF2-40B4-BE49-F238E27FC236}">
                <a16:creationId xmlns:a16="http://schemas.microsoft.com/office/drawing/2014/main" id="{45896C80-6B5A-2B88-0980-C9163020FB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592206-A522-A058-3498-180C257F7641}"/>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3185731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AFF408-7133-7EC9-3C3D-3E8ECADAD8A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F65F701-0F74-0B7C-AF8E-AC71C29EF89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4813882-E36B-6ED1-6FA1-37F71B117419}"/>
              </a:ext>
            </a:extLst>
          </p:cNvPr>
          <p:cNvSpPr>
            <a:spLocks noGrp="1"/>
          </p:cNvSpPr>
          <p:nvPr>
            <p:ph type="dt" sz="half" idx="10"/>
          </p:nvPr>
        </p:nvSpPr>
        <p:spPr/>
        <p:txBody>
          <a:bodyPr/>
          <a:lstStyle/>
          <a:p>
            <a:fld id="{A94BBD5F-3190-4F4E-8508-58F2C20E80CB}" type="datetimeFigureOut">
              <a:rPr lang="en-GB" smtClean="0"/>
              <a:t>18/02/2026</a:t>
            </a:fld>
            <a:endParaRPr lang="en-GB"/>
          </a:p>
        </p:txBody>
      </p:sp>
      <p:sp>
        <p:nvSpPr>
          <p:cNvPr id="5" name="Footer Placeholder 4">
            <a:extLst>
              <a:ext uri="{FF2B5EF4-FFF2-40B4-BE49-F238E27FC236}">
                <a16:creationId xmlns:a16="http://schemas.microsoft.com/office/drawing/2014/main" id="{66F71347-7FC7-3911-E62D-4595E35D97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F3E265-7E4C-3ECD-44E1-112A46563438}"/>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2008046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DE0C9-13BC-57F1-7845-98B5D978CFE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2D606AC-C4FF-F5C1-EE11-5C81E08F338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2C72763-F968-30CF-2C9E-900D4D89D52A}"/>
              </a:ext>
            </a:extLst>
          </p:cNvPr>
          <p:cNvSpPr>
            <a:spLocks noGrp="1"/>
          </p:cNvSpPr>
          <p:nvPr>
            <p:ph type="dt" sz="half" idx="10"/>
          </p:nvPr>
        </p:nvSpPr>
        <p:spPr/>
        <p:txBody>
          <a:bodyPr/>
          <a:lstStyle/>
          <a:p>
            <a:fld id="{A94BBD5F-3190-4F4E-8508-58F2C20E80CB}" type="datetimeFigureOut">
              <a:rPr lang="en-GB" smtClean="0"/>
              <a:t>18/02/2026</a:t>
            </a:fld>
            <a:endParaRPr lang="en-GB"/>
          </a:p>
        </p:txBody>
      </p:sp>
      <p:sp>
        <p:nvSpPr>
          <p:cNvPr id="5" name="Footer Placeholder 4">
            <a:extLst>
              <a:ext uri="{FF2B5EF4-FFF2-40B4-BE49-F238E27FC236}">
                <a16:creationId xmlns:a16="http://schemas.microsoft.com/office/drawing/2014/main" id="{86465905-5082-4234-8C2C-E22BB0574F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1A05BE-EAEA-795F-2A45-7CE1029C784F}"/>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2822626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237B8-8DEC-F11A-D86B-B2FA4D364FF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B2723CC-A009-CD41-7AD4-EC87114A0B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8981B4B-A001-BE94-36C0-D2F23B731D41}"/>
              </a:ext>
            </a:extLst>
          </p:cNvPr>
          <p:cNvSpPr>
            <a:spLocks noGrp="1"/>
          </p:cNvSpPr>
          <p:nvPr>
            <p:ph type="dt" sz="half" idx="10"/>
          </p:nvPr>
        </p:nvSpPr>
        <p:spPr/>
        <p:txBody>
          <a:bodyPr/>
          <a:lstStyle/>
          <a:p>
            <a:fld id="{A94BBD5F-3190-4F4E-8508-58F2C20E80CB}" type="datetimeFigureOut">
              <a:rPr lang="en-GB" smtClean="0"/>
              <a:t>18/02/2026</a:t>
            </a:fld>
            <a:endParaRPr lang="en-GB"/>
          </a:p>
        </p:txBody>
      </p:sp>
      <p:sp>
        <p:nvSpPr>
          <p:cNvPr id="5" name="Footer Placeholder 4">
            <a:extLst>
              <a:ext uri="{FF2B5EF4-FFF2-40B4-BE49-F238E27FC236}">
                <a16:creationId xmlns:a16="http://schemas.microsoft.com/office/drawing/2014/main" id="{008BAA4F-8A2A-0EA9-F29D-B9EAE55328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07611C-21BD-1F1B-03CE-CD8BB913F879}"/>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465802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C7EF8-96E5-1D12-4EF9-66EC5C3781E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0B1D143-E498-5013-AD53-678F8A04141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8B9F0E9-F2E5-CDF5-6A37-A9A69AA6BE5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6F96293-5F79-5463-83EC-ADE6CEE2B066}"/>
              </a:ext>
            </a:extLst>
          </p:cNvPr>
          <p:cNvSpPr>
            <a:spLocks noGrp="1"/>
          </p:cNvSpPr>
          <p:nvPr>
            <p:ph type="dt" sz="half" idx="10"/>
          </p:nvPr>
        </p:nvSpPr>
        <p:spPr/>
        <p:txBody>
          <a:bodyPr/>
          <a:lstStyle/>
          <a:p>
            <a:fld id="{A94BBD5F-3190-4F4E-8508-58F2C20E80CB}" type="datetimeFigureOut">
              <a:rPr lang="en-GB" smtClean="0"/>
              <a:t>18/02/2026</a:t>
            </a:fld>
            <a:endParaRPr lang="en-GB"/>
          </a:p>
        </p:txBody>
      </p:sp>
      <p:sp>
        <p:nvSpPr>
          <p:cNvPr id="6" name="Footer Placeholder 5">
            <a:extLst>
              <a:ext uri="{FF2B5EF4-FFF2-40B4-BE49-F238E27FC236}">
                <a16:creationId xmlns:a16="http://schemas.microsoft.com/office/drawing/2014/main" id="{6D4657F3-02CF-79D2-4857-8CD3DDA58F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BEEEA4-741E-E092-4ED6-84E7425F59A1}"/>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1507149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719D4-1C9A-7A1D-72B4-1C0C5DE8617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CDA8A5D-C72F-A06A-1625-3492A1487A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68AA4ED-CCBC-45CF-361B-68B4DB30FA5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9AA0C05-74B3-0E4C-6FDA-3FBE333810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2CA0616-006A-6628-EAD2-185ED8D47FE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F7B172D-16AE-3BB1-59F2-736353A694C4}"/>
              </a:ext>
            </a:extLst>
          </p:cNvPr>
          <p:cNvSpPr>
            <a:spLocks noGrp="1"/>
          </p:cNvSpPr>
          <p:nvPr>
            <p:ph type="dt" sz="half" idx="10"/>
          </p:nvPr>
        </p:nvSpPr>
        <p:spPr/>
        <p:txBody>
          <a:bodyPr/>
          <a:lstStyle/>
          <a:p>
            <a:fld id="{A94BBD5F-3190-4F4E-8508-58F2C20E80CB}" type="datetimeFigureOut">
              <a:rPr lang="en-GB" smtClean="0"/>
              <a:t>18/02/2026</a:t>
            </a:fld>
            <a:endParaRPr lang="en-GB"/>
          </a:p>
        </p:txBody>
      </p:sp>
      <p:sp>
        <p:nvSpPr>
          <p:cNvPr id="8" name="Footer Placeholder 7">
            <a:extLst>
              <a:ext uri="{FF2B5EF4-FFF2-40B4-BE49-F238E27FC236}">
                <a16:creationId xmlns:a16="http://schemas.microsoft.com/office/drawing/2014/main" id="{9BD1F42D-9357-99EF-EDA0-4551FE5FB95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3844915-C979-DFA4-7786-9C569BCC6DD3}"/>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1641650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42537-E9DE-CA47-D1A5-AECB06980B6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D6630220-1245-33A2-6E8F-27799CAD61DF}"/>
              </a:ext>
            </a:extLst>
          </p:cNvPr>
          <p:cNvSpPr>
            <a:spLocks noGrp="1"/>
          </p:cNvSpPr>
          <p:nvPr>
            <p:ph type="dt" sz="half" idx="10"/>
          </p:nvPr>
        </p:nvSpPr>
        <p:spPr/>
        <p:txBody>
          <a:bodyPr/>
          <a:lstStyle/>
          <a:p>
            <a:fld id="{A94BBD5F-3190-4F4E-8508-58F2C20E80CB}" type="datetimeFigureOut">
              <a:rPr lang="en-GB" smtClean="0"/>
              <a:t>18/02/2026</a:t>
            </a:fld>
            <a:endParaRPr lang="en-GB"/>
          </a:p>
        </p:txBody>
      </p:sp>
      <p:sp>
        <p:nvSpPr>
          <p:cNvPr id="4" name="Footer Placeholder 3">
            <a:extLst>
              <a:ext uri="{FF2B5EF4-FFF2-40B4-BE49-F238E27FC236}">
                <a16:creationId xmlns:a16="http://schemas.microsoft.com/office/drawing/2014/main" id="{084B37E7-1E80-FFFA-986D-77A734F867E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8926480-6A70-FEEA-2F84-B68CC82D67CD}"/>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280107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BB695A-FA33-F067-0BBB-FD931C26FAF8}"/>
              </a:ext>
            </a:extLst>
          </p:cNvPr>
          <p:cNvSpPr>
            <a:spLocks noGrp="1"/>
          </p:cNvSpPr>
          <p:nvPr>
            <p:ph type="dt" sz="half" idx="10"/>
          </p:nvPr>
        </p:nvSpPr>
        <p:spPr/>
        <p:txBody>
          <a:bodyPr/>
          <a:lstStyle/>
          <a:p>
            <a:fld id="{A94BBD5F-3190-4F4E-8508-58F2C20E80CB}" type="datetimeFigureOut">
              <a:rPr lang="en-GB" smtClean="0"/>
              <a:t>18/02/2026</a:t>
            </a:fld>
            <a:endParaRPr lang="en-GB"/>
          </a:p>
        </p:txBody>
      </p:sp>
      <p:sp>
        <p:nvSpPr>
          <p:cNvPr id="3" name="Footer Placeholder 2">
            <a:extLst>
              <a:ext uri="{FF2B5EF4-FFF2-40B4-BE49-F238E27FC236}">
                <a16:creationId xmlns:a16="http://schemas.microsoft.com/office/drawing/2014/main" id="{8B6C2FFE-01DC-EEA4-5738-5631725055E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3FE660D-642F-4EE1-242B-74692464EF69}"/>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615976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4D786-1B5C-86C8-E0C3-C6EE74DF8E6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A7CED0B-C312-CD38-EBF2-A1F409506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1D29937-C8CB-55B2-CA80-3B2EAA4659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DB836EA-628B-0022-E72A-A7CC2058DC91}"/>
              </a:ext>
            </a:extLst>
          </p:cNvPr>
          <p:cNvSpPr>
            <a:spLocks noGrp="1"/>
          </p:cNvSpPr>
          <p:nvPr>
            <p:ph type="dt" sz="half" idx="10"/>
          </p:nvPr>
        </p:nvSpPr>
        <p:spPr/>
        <p:txBody>
          <a:bodyPr/>
          <a:lstStyle/>
          <a:p>
            <a:fld id="{A94BBD5F-3190-4F4E-8508-58F2C20E80CB}" type="datetimeFigureOut">
              <a:rPr lang="en-GB" smtClean="0"/>
              <a:t>18/02/2026</a:t>
            </a:fld>
            <a:endParaRPr lang="en-GB"/>
          </a:p>
        </p:txBody>
      </p:sp>
      <p:sp>
        <p:nvSpPr>
          <p:cNvPr id="6" name="Footer Placeholder 5">
            <a:extLst>
              <a:ext uri="{FF2B5EF4-FFF2-40B4-BE49-F238E27FC236}">
                <a16:creationId xmlns:a16="http://schemas.microsoft.com/office/drawing/2014/main" id="{8EB50F9D-D529-BC6B-2B5C-639F428383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A69A49-10B0-63F8-8071-4F2A7EE856D4}"/>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189498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1BFD2-832F-DD0A-DD07-B25DF6902F5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4B65DDD-A841-539D-CF2B-49799CD993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B99A77E-5B20-099D-B021-B4204BF7DB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6BC533-41A7-8114-59C6-9D4C83E28851}"/>
              </a:ext>
            </a:extLst>
          </p:cNvPr>
          <p:cNvSpPr>
            <a:spLocks noGrp="1"/>
          </p:cNvSpPr>
          <p:nvPr>
            <p:ph type="dt" sz="half" idx="10"/>
          </p:nvPr>
        </p:nvSpPr>
        <p:spPr/>
        <p:txBody>
          <a:bodyPr/>
          <a:lstStyle/>
          <a:p>
            <a:fld id="{A94BBD5F-3190-4F4E-8508-58F2C20E80CB}" type="datetimeFigureOut">
              <a:rPr lang="en-GB" smtClean="0"/>
              <a:t>18/02/2026</a:t>
            </a:fld>
            <a:endParaRPr lang="en-GB"/>
          </a:p>
        </p:txBody>
      </p:sp>
      <p:sp>
        <p:nvSpPr>
          <p:cNvPr id="6" name="Footer Placeholder 5">
            <a:extLst>
              <a:ext uri="{FF2B5EF4-FFF2-40B4-BE49-F238E27FC236}">
                <a16:creationId xmlns:a16="http://schemas.microsoft.com/office/drawing/2014/main" id="{13F245EA-97AE-4664-2362-D30E0AA213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7249B7-A75A-C155-09BD-6EBEA00D2608}"/>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2146131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AF87A5-EB18-EC2E-60AA-0B6B92DD84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8FFF2510-2536-19C3-831A-B00233EA0A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9D34797-C8B4-3AA1-8E0A-EB444CD76C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4BBD5F-3190-4F4E-8508-58F2C20E80CB}" type="datetimeFigureOut">
              <a:rPr lang="en-GB" smtClean="0"/>
              <a:t>18/02/2026</a:t>
            </a:fld>
            <a:endParaRPr lang="en-GB"/>
          </a:p>
        </p:txBody>
      </p:sp>
      <p:sp>
        <p:nvSpPr>
          <p:cNvPr id="5" name="Footer Placeholder 4">
            <a:extLst>
              <a:ext uri="{FF2B5EF4-FFF2-40B4-BE49-F238E27FC236}">
                <a16:creationId xmlns:a16="http://schemas.microsoft.com/office/drawing/2014/main" id="{EC4F68CD-5FE8-FC15-C20A-F1526931EC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ED682D1-AD7A-22B2-6098-25165AC7E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8E7983-E5F8-4F52-BC25-1573CA606A8E}" type="slidenum">
              <a:rPr lang="en-GB" smtClean="0"/>
              <a:t>‹#›</a:t>
            </a:fld>
            <a:endParaRPr lang="en-GB"/>
          </a:p>
        </p:txBody>
      </p:sp>
    </p:spTree>
    <p:extLst>
      <p:ext uri="{BB962C8B-B14F-4D97-AF65-F5344CB8AC3E}">
        <p14:creationId xmlns:p14="http://schemas.microsoft.com/office/powerpoint/2010/main" val="1103319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4DF72CA4-445D-0A0C-DB0B-A38A98E81245}"/>
              </a:ext>
            </a:extLst>
          </p:cNvPr>
          <p:cNvSpPr/>
          <p:nvPr/>
        </p:nvSpPr>
        <p:spPr>
          <a:xfrm>
            <a:off x="7237224" y="5589316"/>
            <a:ext cx="2263862" cy="109163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latin typeface="Topmarks" pitchFamily="2" charset="0"/>
              </a:rPr>
              <a:t>Exploring a variety of musical instruments.</a:t>
            </a:r>
          </a:p>
        </p:txBody>
      </p:sp>
      <p:sp>
        <p:nvSpPr>
          <p:cNvPr id="20" name="Rectangle: Rounded Corners 19">
            <a:extLst>
              <a:ext uri="{FF2B5EF4-FFF2-40B4-BE49-F238E27FC236}">
                <a16:creationId xmlns:a16="http://schemas.microsoft.com/office/drawing/2014/main" id="{D4FB46BE-741C-E009-A18F-78B2C3EEDCCE}"/>
              </a:ext>
            </a:extLst>
          </p:cNvPr>
          <p:cNvSpPr/>
          <p:nvPr/>
        </p:nvSpPr>
        <p:spPr>
          <a:xfrm>
            <a:off x="3816941" y="5665053"/>
            <a:ext cx="3148751" cy="10158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600" dirty="0"/>
          </a:p>
          <a:p>
            <a:pPr algn="ctr"/>
            <a:r>
              <a:rPr lang="en-GB" sz="1400" dirty="0">
                <a:latin typeface="Topmarks" pitchFamily="2" charset="0"/>
              </a:rPr>
              <a:t>We will be designing, making and evaluating our own bridge constructions.</a:t>
            </a:r>
          </a:p>
        </p:txBody>
      </p:sp>
      <p:sp>
        <p:nvSpPr>
          <p:cNvPr id="4" name="AutoShape 2">
            <a:extLst>
              <a:ext uri="{FF2B5EF4-FFF2-40B4-BE49-F238E27FC236}">
                <a16:creationId xmlns:a16="http://schemas.microsoft.com/office/drawing/2014/main" id="{872A4734-0D03-5AFA-1A5A-1B355B838E86}"/>
              </a:ext>
            </a:extLst>
          </p:cNvPr>
          <p:cNvSpPr>
            <a:spLocks noChangeArrowheads="1"/>
          </p:cNvSpPr>
          <p:nvPr/>
        </p:nvSpPr>
        <p:spPr bwMode="auto">
          <a:xfrm>
            <a:off x="5761703" y="96838"/>
            <a:ext cx="6216445" cy="748736"/>
          </a:xfrm>
          <a:prstGeom prst="roundRect">
            <a:avLst>
              <a:gd name="adj" fmla="val 16667"/>
            </a:avLst>
          </a:prstGeom>
          <a:solidFill>
            <a:srgbClr val="FDE3F8"/>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dirty="0">
                <a:solidFill>
                  <a:srgbClr val="000000"/>
                </a:solidFill>
                <a:latin typeface="Topmarks" pitchFamily="2" charset="0"/>
                <a:ea typeface="Tahoma" panose="020B0604030504040204" pitchFamily="34" charset="0"/>
                <a:cs typeface="Tahoma" panose="020B0604030504040204" pitchFamily="34" charset="0"/>
              </a:rPr>
              <a:t>Hedgehogs</a:t>
            </a:r>
            <a:r>
              <a:rPr kumimoji="0" lang="en-GB" altLang="en-US" sz="1800" b="0" i="0" u="none" strike="noStrike" cap="none" normalizeH="0" baseline="0" dirty="0">
                <a:ln>
                  <a:noFill/>
                </a:ln>
                <a:solidFill>
                  <a:srgbClr val="000000"/>
                </a:solidFill>
                <a:effectLst/>
                <a:latin typeface="Topmarks" pitchFamily="2" charset="0"/>
                <a:ea typeface="Tahoma" panose="020B0604030504040204" pitchFamily="34" charset="0"/>
                <a:cs typeface="Tahoma" panose="020B0604030504040204" pitchFamily="34" charset="0"/>
              </a:rPr>
              <a:t> Class Curriculum Overview—</a:t>
            </a:r>
            <a:r>
              <a:rPr lang="en-GB" altLang="en-US" dirty="0">
                <a:solidFill>
                  <a:srgbClr val="000000"/>
                </a:solidFill>
                <a:latin typeface="Topmarks" pitchFamily="2" charset="0"/>
                <a:ea typeface="Tahoma" panose="020B0604030504040204" pitchFamily="34" charset="0"/>
                <a:cs typeface="Tahoma" panose="020B0604030504040204" pitchFamily="34" charset="0"/>
              </a:rPr>
              <a:t>Spring 2</a:t>
            </a:r>
            <a:endParaRPr kumimoji="0" lang="en-GB" altLang="en-US" sz="1800" b="0" i="0" u="none" strike="noStrike" cap="none" normalizeH="0" baseline="0" dirty="0">
              <a:ln>
                <a:noFill/>
              </a:ln>
              <a:solidFill>
                <a:srgbClr val="000000"/>
              </a:solidFill>
              <a:effectLst/>
              <a:latin typeface="Topmarks" pitchFamily="2"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latin typeface="Topmarks" pitchFamily="2" charset="0"/>
                <a:ea typeface="Tahoma" panose="020B0604030504040204" pitchFamily="34" charset="0"/>
                <a:cs typeface="Tahoma" panose="020B0604030504040204" pitchFamily="34" charset="0"/>
              </a:rPr>
              <a:t>Enquiry: What did Brunel do for Great Britain?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7" name="Picture 3">
            <a:extLst>
              <a:ext uri="{FF2B5EF4-FFF2-40B4-BE49-F238E27FC236}">
                <a16:creationId xmlns:a16="http://schemas.microsoft.com/office/drawing/2014/main" id="{FA054227-91C1-5581-F42F-28ECEB51A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52" y="96838"/>
            <a:ext cx="5001618" cy="11845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Rectangle: Rounded Corners 4">
            <a:extLst>
              <a:ext uri="{FF2B5EF4-FFF2-40B4-BE49-F238E27FC236}">
                <a16:creationId xmlns:a16="http://schemas.microsoft.com/office/drawing/2014/main" id="{90B4510D-88AF-CD96-FEE4-894EC606AAE7}"/>
              </a:ext>
            </a:extLst>
          </p:cNvPr>
          <p:cNvSpPr/>
          <p:nvPr/>
        </p:nvSpPr>
        <p:spPr>
          <a:xfrm>
            <a:off x="213850" y="1305948"/>
            <a:ext cx="3354487" cy="346269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latin typeface="Topmarks" pitchFamily="2" charset="0"/>
              </a:rPr>
              <a:t>We will be sharing our favourite books and stories and finding out what stories other people like too as part of Book Week. Linked to our enquiry we will be sharing stories about trains, railways and journeys such as the classic ‘Thomas the Tank Engine’.</a:t>
            </a:r>
          </a:p>
          <a:p>
            <a:pPr algn="ctr"/>
            <a:r>
              <a:rPr lang="en-GB" sz="1500" dirty="0">
                <a:latin typeface="Topmarks" pitchFamily="2" charset="0"/>
              </a:rPr>
              <a:t> </a:t>
            </a:r>
            <a:endParaRPr lang="en-GB" sz="1600" dirty="0">
              <a:latin typeface="Topmarks" pitchFamily="2" charset="0"/>
            </a:endParaRPr>
          </a:p>
        </p:txBody>
      </p:sp>
      <p:sp>
        <p:nvSpPr>
          <p:cNvPr id="6" name="Rectangle: Rounded Corners 5">
            <a:extLst>
              <a:ext uri="{FF2B5EF4-FFF2-40B4-BE49-F238E27FC236}">
                <a16:creationId xmlns:a16="http://schemas.microsoft.com/office/drawing/2014/main" id="{42C3F9F3-3379-36C4-D4A6-3B426DCAAB4B}"/>
              </a:ext>
            </a:extLst>
          </p:cNvPr>
          <p:cNvSpPr/>
          <p:nvPr/>
        </p:nvSpPr>
        <p:spPr>
          <a:xfrm>
            <a:off x="4104963" y="3429000"/>
            <a:ext cx="4319515" cy="17837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latin typeface="Topmarks" pitchFamily="2" charset="0"/>
              </a:rPr>
              <a:t>We will be historians finding out about the life of Isambard Kingdom Brunel. We will discover what a ‘significant’ person is and why they are still important today. As part of our enquiry we will be making a timeline and looking at Victorian transportation.</a:t>
            </a:r>
          </a:p>
        </p:txBody>
      </p:sp>
      <p:sp>
        <p:nvSpPr>
          <p:cNvPr id="7" name="Rectangle: Rounded Corners 6">
            <a:extLst>
              <a:ext uri="{FF2B5EF4-FFF2-40B4-BE49-F238E27FC236}">
                <a16:creationId xmlns:a16="http://schemas.microsoft.com/office/drawing/2014/main" id="{25F34DE7-4D2C-AE94-E97D-5E11E45BDCE1}"/>
              </a:ext>
            </a:extLst>
          </p:cNvPr>
          <p:cNvSpPr/>
          <p:nvPr/>
        </p:nvSpPr>
        <p:spPr>
          <a:xfrm>
            <a:off x="4108193" y="1472296"/>
            <a:ext cx="4328330" cy="19567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latin typeface="Topmarks" pitchFamily="2" charset="0"/>
              </a:rPr>
              <a:t>We will be finding out about how our school changes in the Spring.</a:t>
            </a:r>
          </a:p>
          <a:p>
            <a:pPr algn="ctr"/>
            <a:r>
              <a:rPr lang="en-GB" sz="1400" dirty="0">
                <a:latin typeface="Topmarks" pitchFamily="2" charset="0"/>
              </a:rPr>
              <a:t>As part of our enquiry we will be using scientific methods to design and evaluate making our own bridges.</a:t>
            </a:r>
            <a:r>
              <a:rPr lang="en-GB" sz="1600" dirty="0"/>
              <a:t>   </a:t>
            </a:r>
          </a:p>
        </p:txBody>
      </p:sp>
      <p:sp>
        <p:nvSpPr>
          <p:cNvPr id="8" name="Rectangle: Rounded Corners 7">
            <a:extLst>
              <a:ext uri="{FF2B5EF4-FFF2-40B4-BE49-F238E27FC236}">
                <a16:creationId xmlns:a16="http://schemas.microsoft.com/office/drawing/2014/main" id="{5ADE5355-91FB-0AD4-5C45-0A23D6C0E693}"/>
              </a:ext>
            </a:extLst>
          </p:cNvPr>
          <p:cNvSpPr/>
          <p:nvPr/>
        </p:nvSpPr>
        <p:spPr>
          <a:xfrm>
            <a:off x="8770749" y="4137662"/>
            <a:ext cx="3256949" cy="11383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latin typeface="Topmarks" pitchFamily="2" charset="0"/>
              </a:rPr>
              <a:t>We will be learning about responsibility and what it means. We will also be sharing the Easter story.</a:t>
            </a:r>
            <a:endParaRPr lang="en-GB" sz="1400" dirty="0">
              <a:effectLst/>
              <a:latin typeface="Topmarks" pitchFamily="2" charset="0"/>
              <a:ea typeface="Times New Roman" panose="02020603050405020304" pitchFamily="18" charset="0"/>
            </a:endParaRPr>
          </a:p>
          <a:p>
            <a:pPr algn="ctr"/>
            <a:endParaRPr lang="en-GB" sz="1600" dirty="0"/>
          </a:p>
        </p:txBody>
      </p:sp>
      <p:sp>
        <p:nvSpPr>
          <p:cNvPr id="9" name="Rectangle: Rounded Corners 8">
            <a:extLst>
              <a:ext uri="{FF2B5EF4-FFF2-40B4-BE49-F238E27FC236}">
                <a16:creationId xmlns:a16="http://schemas.microsoft.com/office/drawing/2014/main" id="{56BCAF80-3D21-36F3-86A5-26AC5F32B4DA}"/>
              </a:ext>
            </a:extLst>
          </p:cNvPr>
          <p:cNvSpPr/>
          <p:nvPr/>
        </p:nvSpPr>
        <p:spPr>
          <a:xfrm>
            <a:off x="8721201" y="1113460"/>
            <a:ext cx="3256950" cy="24716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latin typeface="Topmarks" pitchFamily="2" charset="0"/>
              </a:rPr>
              <a:t>We will be using our knowledge of mathematics to show what we know about numbers, counting and understanding </a:t>
            </a:r>
          </a:p>
          <a:p>
            <a:pPr algn="ctr"/>
            <a:r>
              <a:rPr lang="en-GB" sz="1600" dirty="0">
                <a:latin typeface="Topmarks" pitchFamily="2" charset="0"/>
              </a:rPr>
              <a:t>amounts working within </a:t>
            </a:r>
          </a:p>
          <a:p>
            <a:pPr algn="ctr"/>
            <a:r>
              <a:rPr lang="en-GB" sz="1600" dirty="0">
                <a:latin typeface="Topmarks" pitchFamily="2" charset="0"/>
              </a:rPr>
              <a:t>20 and extending to 50.</a:t>
            </a:r>
          </a:p>
        </p:txBody>
      </p:sp>
      <p:sp>
        <p:nvSpPr>
          <p:cNvPr id="10" name="Rectangle: Rounded Corners 9">
            <a:extLst>
              <a:ext uri="{FF2B5EF4-FFF2-40B4-BE49-F238E27FC236}">
                <a16:creationId xmlns:a16="http://schemas.microsoft.com/office/drawing/2014/main" id="{A860B8DB-657F-2ED4-6F8C-DB6057495FB3}"/>
              </a:ext>
            </a:extLst>
          </p:cNvPr>
          <p:cNvSpPr/>
          <p:nvPr/>
        </p:nvSpPr>
        <p:spPr>
          <a:xfrm>
            <a:off x="252543" y="5808257"/>
            <a:ext cx="3256937" cy="8224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latin typeface="Topmarks" pitchFamily="2" charset="0"/>
              </a:rPr>
              <a:t>Joining in with singing and rhyming.</a:t>
            </a:r>
          </a:p>
        </p:txBody>
      </p:sp>
      <p:sp>
        <p:nvSpPr>
          <p:cNvPr id="11" name="Rectangle: Rounded Corners 10">
            <a:extLst>
              <a:ext uri="{FF2B5EF4-FFF2-40B4-BE49-F238E27FC236}">
                <a16:creationId xmlns:a16="http://schemas.microsoft.com/office/drawing/2014/main" id="{DA8E0F6D-8BCF-5308-41F1-F335C490DEFD}"/>
              </a:ext>
            </a:extLst>
          </p:cNvPr>
          <p:cNvSpPr/>
          <p:nvPr/>
        </p:nvSpPr>
        <p:spPr>
          <a:xfrm>
            <a:off x="213849" y="4063179"/>
            <a:ext cx="3256937" cy="141093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600" dirty="0"/>
          </a:p>
          <a:p>
            <a:pPr algn="ctr"/>
            <a:r>
              <a:rPr lang="en-GB" sz="1400" dirty="0">
                <a:latin typeface="Topmarks" pitchFamily="2" charset="0"/>
              </a:rPr>
              <a:t>Taking part in class PE sessions focusing on games and visiting sports coaches playing basketball.</a:t>
            </a:r>
          </a:p>
        </p:txBody>
      </p:sp>
      <p:sp>
        <p:nvSpPr>
          <p:cNvPr id="12" name="Rectangle: Rounded Corners 11">
            <a:extLst>
              <a:ext uri="{FF2B5EF4-FFF2-40B4-BE49-F238E27FC236}">
                <a16:creationId xmlns:a16="http://schemas.microsoft.com/office/drawing/2014/main" id="{443EA6C6-784C-016C-A32D-288FF7A07689}"/>
              </a:ext>
            </a:extLst>
          </p:cNvPr>
          <p:cNvSpPr/>
          <p:nvPr/>
        </p:nvSpPr>
        <p:spPr>
          <a:xfrm>
            <a:off x="213850" y="1320698"/>
            <a:ext cx="3354487" cy="452283"/>
          </a:xfrm>
          <a:prstGeom prst="roundRect">
            <a:avLst/>
          </a:prstGeom>
          <a:solidFill>
            <a:srgbClr val="FD87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latin typeface="Topmarks" pitchFamily="2" charset="0"/>
              </a:rPr>
              <a:t>Being Authors and Readers</a:t>
            </a:r>
          </a:p>
        </p:txBody>
      </p:sp>
      <p:sp>
        <p:nvSpPr>
          <p:cNvPr id="14" name="Rectangle: Rounded Corners 13">
            <a:extLst>
              <a:ext uri="{FF2B5EF4-FFF2-40B4-BE49-F238E27FC236}">
                <a16:creationId xmlns:a16="http://schemas.microsoft.com/office/drawing/2014/main" id="{428BD0FB-2FD5-3BBD-2056-F9C10F51402F}"/>
              </a:ext>
            </a:extLst>
          </p:cNvPr>
          <p:cNvSpPr/>
          <p:nvPr/>
        </p:nvSpPr>
        <p:spPr>
          <a:xfrm>
            <a:off x="213849" y="3992613"/>
            <a:ext cx="3256937" cy="452283"/>
          </a:xfrm>
          <a:prstGeom prst="roundRect">
            <a:avLst/>
          </a:prstGeom>
          <a:solidFill>
            <a:srgbClr val="EA93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latin typeface="Topmarks" pitchFamily="2" charset="0"/>
              </a:rPr>
              <a:t>Being Athletes</a:t>
            </a:r>
          </a:p>
        </p:txBody>
      </p:sp>
      <p:sp>
        <p:nvSpPr>
          <p:cNvPr id="15" name="Rectangle: Rounded Corners 14">
            <a:extLst>
              <a:ext uri="{FF2B5EF4-FFF2-40B4-BE49-F238E27FC236}">
                <a16:creationId xmlns:a16="http://schemas.microsoft.com/office/drawing/2014/main" id="{8E88277E-8A73-5FD6-3C99-7F9646E66452}"/>
              </a:ext>
            </a:extLst>
          </p:cNvPr>
          <p:cNvSpPr/>
          <p:nvPr/>
        </p:nvSpPr>
        <p:spPr>
          <a:xfrm>
            <a:off x="213849" y="5537302"/>
            <a:ext cx="3256937" cy="452283"/>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latin typeface="Topmarks" pitchFamily="2" charset="0"/>
              </a:rPr>
              <a:t>Being Linguists</a:t>
            </a:r>
          </a:p>
        </p:txBody>
      </p:sp>
      <p:sp>
        <p:nvSpPr>
          <p:cNvPr id="16" name="Rectangle: Rounded Corners 15">
            <a:extLst>
              <a:ext uri="{FF2B5EF4-FFF2-40B4-BE49-F238E27FC236}">
                <a16:creationId xmlns:a16="http://schemas.microsoft.com/office/drawing/2014/main" id="{C1AD3936-8C03-8DC8-24FD-BEB14E5E4EEB}"/>
              </a:ext>
            </a:extLst>
          </p:cNvPr>
          <p:cNvSpPr/>
          <p:nvPr/>
        </p:nvSpPr>
        <p:spPr>
          <a:xfrm>
            <a:off x="3798977" y="5368937"/>
            <a:ext cx="3148750" cy="504479"/>
          </a:xfrm>
          <a:prstGeom prst="roundRect">
            <a:avLst/>
          </a:prstGeom>
          <a:solidFill>
            <a:srgbClr val="B3EF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latin typeface="Topmarks" pitchFamily="2" charset="0"/>
              </a:rPr>
              <a:t>Being Artists and Engineers</a:t>
            </a:r>
          </a:p>
        </p:txBody>
      </p:sp>
      <p:sp>
        <p:nvSpPr>
          <p:cNvPr id="17" name="Rectangle: Rounded Corners 16">
            <a:extLst>
              <a:ext uri="{FF2B5EF4-FFF2-40B4-BE49-F238E27FC236}">
                <a16:creationId xmlns:a16="http://schemas.microsoft.com/office/drawing/2014/main" id="{5AE1EC41-4E38-1ED0-F9F7-2AFE3C76765A}"/>
              </a:ext>
            </a:extLst>
          </p:cNvPr>
          <p:cNvSpPr/>
          <p:nvPr/>
        </p:nvSpPr>
        <p:spPr>
          <a:xfrm>
            <a:off x="4104961" y="3113312"/>
            <a:ext cx="4319515" cy="465637"/>
          </a:xfrm>
          <a:prstGeom prst="roundRect">
            <a:avLst/>
          </a:prstGeom>
          <a:solidFill>
            <a:srgbClr val="90A8F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latin typeface="Topmarks" pitchFamily="2" charset="0"/>
              </a:rPr>
              <a:t>Being Historians and Geographers</a:t>
            </a:r>
          </a:p>
        </p:txBody>
      </p:sp>
      <p:sp>
        <p:nvSpPr>
          <p:cNvPr id="18" name="Rectangle: Rounded Corners 17">
            <a:extLst>
              <a:ext uri="{FF2B5EF4-FFF2-40B4-BE49-F238E27FC236}">
                <a16:creationId xmlns:a16="http://schemas.microsoft.com/office/drawing/2014/main" id="{F57D2D8B-B03E-9A08-34C4-303D3B396BAD}"/>
              </a:ext>
            </a:extLst>
          </p:cNvPr>
          <p:cNvSpPr/>
          <p:nvPr/>
        </p:nvSpPr>
        <p:spPr>
          <a:xfrm>
            <a:off x="8770749" y="3592146"/>
            <a:ext cx="3256949" cy="492329"/>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latin typeface="Topmarks" pitchFamily="2" charset="0"/>
              </a:rPr>
              <a:t>Being Philosophers</a:t>
            </a:r>
          </a:p>
        </p:txBody>
      </p:sp>
      <p:sp>
        <p:nvSpPr>
          <p:cNvPr id="19" name="Rectangle: Rounded Corners 18">
            <a:extLst>
              <a:ext uri="{FF2B5EF4-FFF2-40B4-BE49-F238E27FC236}">
                <a16:creationId xmlns:a16="http://schemas.microsoft.com/office/drawing/2014/main" id="{F761A7A9-F914-0F93-B0F5-7ED1684E9A59}"/>
              </a:ext>
            </a:extLst>
          </p:cNvPr>
          <p:cNvSpPr/>
          <p:nvPr/>
        </p:nvSpPr>
        <p:spPr>
          <a:xfrm>
            <a:off x="8721201" y="925433"/>
            <a:ext cx="3256949" cy="48987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latin typeface="Topmarks" pitchFamily="2" charset="0"/>
              </a:rPr>
              <a:t>Being Mathematicians</a:t>
            </a:r>
          </a:p>
        </p:txBody>
      </p:sp>
      <p:sp>
        <p:nvSpPr>
          <p:cNvPr id="21" name="Rectangle: Rounded Corners 20">
            <a:extLst>
              <a:ext uri="{FF2B5EF4-FFF2-40B4-BE49-F238E27FC236}">
                <a16:creationId xmlns:a16="http://schemas.microsoft.com/office/drawing/2014/main" id="{AFCCAA88-EE1D-5CCE-E3C4-3854CB8D737E}"/>
              </a:ext>
            </a:extLst>
          </p:cNvPr>
          <p:cNvSpPr/>
          <p:nvPr/>
        </p:nvSpPr>
        <p:spPr>
          <a:xfrm>
            <a:off x="4101645" y="1200027"/>
            <a:ext cx="4328330" cy="452283"/>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latin typeface="Topmarks" pitchFamily="2" charset="0"/>
              </a:rPr>
              <a:t>Being Scientists</a:t>
            </a:r>
          </a:p>
        </p:txBody>
      </p:sp>
      <p:sp>
        <p:nvSpPr>
          <p:cNvPr id="22" name="Rectangle: Rounded Corners 21">
            <a:extLst>
              <a:ext uri="{FF2B5EF4-FFF2-40B4-BE49-F238E27FC236}">
                <a16:creationId xmlns:a16="http://schemas.microsoft.com/office/drawing/2014/main" id="{0657BA76-C659-889D-D49F-E171824F1DF1}"/>
              </a:ext>
            </a:extLst>
          </p:cNvPr>
          <p:cNvSpPr/>
          <p:nvPr/>
        </p:nvSpPr>
        <p:spPr>
          <a:xfrm>
            <a:off x="9727011" y="5474109"/>
            <a:ext cx="2263862" cy="119041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latin typeface="Topmarks" pitchFamily="2" charset="0"/>
              </a:rPr>
              <a:t>Exploring logging on in the computer room and using the new </a:t>
            </a:r>
            <a:r>
              <a:rPr lang="en-GB" sz="1400" dirty="0" err="1">
                <a:latin typeface="Topmarks" pitchFamily="2" charset="0"/>
              </a:rPr>
              <a:t>ipads</a:t>
            </a:r>
            <a:r>
              <a:rPr lang="en-GB" sz="1400" dirty="0">
                <a:latin typeface="Topmarks" pitchFamily="2" charset="0"/>
              </a:rPr>
              <a:t>!</a:t>
            </a:r>
          </a:p>
        </p:txBody>
      </p:sp>
      <p:sp>
        <p:nvSpPr>
          <p:cNvPr id="23" name="Rectangle: Rounded Corners 22">
            <a:extLst>
              <a:ext uri="{FF2B5EF4-FFF2-40B4-BE49-F238E27FC236}">
                <a16:creationId xmlns:a16="http://schemas.microsoft.com/office/drawing/2014/main" id="{8C34107D-7981-4BAE-CC97-15AE0D7E5F4A}"/>
              </a:ext>
            </a:extLst>
          </p:cNvPr>
          <p:cNvSpPr/>
          <p:nvPr/>
        </p:nvSpPr>
        <p:spPr>
          <a:xfrm>
            <a:off x="9727011" y="5212770"/>
            <a:ext cx="2263862" cy="452283"/>
          </a:xfrm>
          <a:prstGeom prst="roundRect">
            <a:avLst/>
          </a:prstGeom>
          <a:solidFill>
            <a:srgbClr val="F2F2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latin typeface="Topmarks" pitchFamily="2" charset="0"/>
              </a:rPr>
              <a:t>Being computer scientists</a:t>
            </a:r>
          </a:p>
        </p:txBody>
      </p:sp>
      <p:pic>
        <p:nvPicPr>
          <p:cNvPr id="27" name="Picture 26">
            <a:extLst>
              <a:ext uri="{FF2B5EF4-FFF2-40B4-BE49-F238E27FC236}">
                <a16:creationId xmlns:a16="http://schemas.microsoft.com/office/drawing/2014/main" id="{600B2695-CD53-D5FD-53C7-CB47E188C32D}"/>
              </a:ext>
            </a:extLst>
          </p:cNvPr>
          <p:cNvPicPr>
            <a:picLocks noChangeAspect="1"/>
          </p:cNvPicPr>
          <p:nvPr/>
        </p:nvPicPr>
        <p:blipFill>
          <a:blip r:embed="rId4"/>
          <a:stretch>
            <a:fillRect/>
          </a:stretch>
        </p:blipFill>
        <p:spPr>
          <a:xfrm>
            <a:off x="3420553" y="2079215"/>
            <a:ext cx="464869" cy="667331"/>
          </a:xfrm>
          <a:prstGeom prst="rect">
            <a:avLst/>
          </a:prstGeom>
        </p:spPr>
      </p:pic>
      <p:pic>
        <p:nvPicPr>
          <p:cNvPr id="29" name="Picture 28">
            <a:extLst>
              <a:ext uri="{FF2B5EF4-FFF2-40B4-BE49-F238E27FC236}">
                <a16:creationId xmlns:a16="http://schemas.microsoft.com/office/drawing/2014/main" id="{65E5D436-B756-8B97-E285-69D39D779AC2}"/>
              </a:ext>
            </a:extLst>
          </p:cNvPr>
          <p:cNvPicPr>
            <a:picLocks noChangeAspect="1"/>
          </p:cNvPicPr>
          <p:nvPr/>
        </p:nvPicPr>
        <p:blipFill>
          <a:blip r:embed="rId5"/>
          <a:stretch>
            <a:fillRect/>
          </a:stretch>
        </p:blipFill>
        <p:spPr>
          <a:xfrm>
            <a:off x="6754761" y="5861495"/>
            <a:ext cx="397000" cy="769187"/>
          </a:xfrm>
          <a:prstGeom prst="rect">
            <a:avLst/>
          </a:prstGeom>
        </p:spPr>
      </p:pic>
      <p:pic>
        <p:nvPicPr>
          <p:cNvPr id="31" name="Picture 30">
            <a:extLst>
              <a:ext uri="{FF2B5EF4-FFF2-40B4-BE49-F238E27FC236}">
                <a16:creationId xmlns:a16="http://schemas.microsoft.com/office/drawing/2014/main" id="{93CF064B-6D70-9BEE-319B-5974D6CD48A1}"/>
              </a:ext>
            </a:extLst>
          </p:cNvPr>
          <p:cNvPicPr>
            <a:picLocks noChangeAspect="1"/>
          </p:cNvPicPr>
          <p:nvPr/>
        </p:nvPicPr>
        <p:blipFill>
          <a:blip r:embed="rId6"/>
          <a:stretch>
            <a:fillRect/>
          </a:stretch>
        </p:blipFill>
        <p:spPr>
          <a:xfrm>
            <a:off x="8251490" y="4146140"/>
            <a:ext cx="519259" cy="955088"/>
          </a:xfrm>
          <a:prstGeom prst="rect">
            <a:avLst/>
          </a:prstGeom>
        </p:spPr>
      </p:pic>
      <p:pic>
        <p:nvPicPr>
          <p:cNvPr id="33" name="Picture 32">
            <a:extLst>
              <a:ext uri="{FF2B5EF4-FFF2-40B4-BE49-F238E27FC236}">
                <a16:creationId xmlns:a16="http://schemas.microsoft.com/office/drawing/2014/main" id="{D445CD54-E8C3-A2ED-0AE1-A5490A8B583C}"/>
              </a:ext>
            </a:extLst>
          </p:cNvPr>
          <p:cNvPicPr>
            <a:picLocks noChangeAspect="1"/>
          </p:cNvPicPr>
          <p:nvPr/>
        </p:nvPicPr>
        <p:blipFill>
          <a:blip r:embed="rId7"/>
          <a:stretch>
            <a:fillRect/>
          </a:stretch>
        </p:blipFill>
        <p:spPr>
          <a:xfrm>
            <a:off x="3781076" y="3914503"/>
            <a:ext cx="388146" cy="724479"/>
          </a:xfrm>
          <a:prstGeom prst="rect">
            <a:avLst/>
          </a:prstGeom>
        </p:spPr>
      </p:pic>
      <p:pic>
        <p:nvPicPr>
          <p:cNvPr id="35" name="Picture 34">
            <a:extLst>
              <a:ext uri="{FF2B5EF4-FFF2-40B4-BE49-F238E27FC236}">
                <a16:creationId xmlns:a16="http://schemas.microsoft.com/office/drawing/2014/main" id="{BA4BA8C9-D245-2ED4-CF60-DB6304FAD0D7}"/>
              </a:ext>
            </a:extLst>
          </p:cNvPr>
          <p:cNvPicPr>
            <a:picLocks noChangeAspect="1"/>
          </p:cNvPicPr>
          <p:nvPr/>
        </p:nvPicPr>
        <p:blipFill>
          <a:blip r:embed="rId8"/>
          <a:stretch>
            <a:fillRect/>
          </a:stretch>
        </p:blipFill>
        <p:spPr>
          <a:xfrm>
            <a:off x="3360764" y="6036460"/>
            <a:ext cx="415147" cy="667331"/>
          </a:xfrm>
          <a:prstGeom prst="rect">
            <a:avLst/>
          </a:prstGeom>
        </p:spPr>
      </p:pic>
      <p:pic>
        <p:nvPicPr>
          <p:cNvPr id="37" name="Picture 36">
            <a:extLst>
              <a:ext uri="{FF2B5EF4-FFF2-40B4-BE49-F238E27FC236}">
                <a16:creationId xmlns:a16="http://schemas.microsoft.com/office/drawing/2014/main" id="{C0C64B3D-9AE2-8917-FEFE-3BA3B07EE730}"/>
              </a:ext>
            </a:extLst>
          </p:cNvPr>
          <p:cNvPicPr>
            <a:picLocks noChangeAspect="1"/>
          </p:cNvPicPr>
          <p:nvPr/>
        </p:nvPicPr>
        <p:blipFill>
          <a:blip r:embed="rId9"/>
          <a:stretch>
            <a:fillRect/>
          </a:stretch>
        </p:blipFill>
        <p:spPr>
          <a:xfrm>
            <a:off x="11592757" y="2596353"/>
            <a:ext cx="434941" cy="846281"/>
          </a:xfrm>
          <a:prstGeom prst="rect">
            <a:avLst/>
          </a:prstGeom>
        </p:spPr>
      </p:pic>
      <p:pic>
        <p:nvPicPr>
          <p:cNvPr id="39" name="Picture 38">
            <a:extLst>
              <a:ext uri="{FF2B5EF4-FFF2-40B4-BE49-F238E27FC236}">
                <a16:creationId xmlns:a16="http://schemas.microsoft.com/office/drawing/2014/main" id="{AEA562D3-CA61-B8ED-6597-7B2552AE3914}"/>
              </a:ext>
            </a:extLst>
          </p:cNvPr>
          <p:cNvPicPr>
            <a:picLocks noChangeAspect="1"/>
          </p:cNvPicPr>
          <p:nvPr/>
        </p:nvPicPr>
        <p:blipFill>
          <a:blip r:embed="rId10"/>
          <a:stretch>
            <a:fillRect/>
          </a:stretch>
        </p:blipFill>
        <p:spPr>
          <a:xfrm>
            <a:off x="9349512" y="5793271"/>
            <a:ext cx="536035" cy="837411"/>
          </a:xfrm>
          <a:prstGeom prst="rect">
            <a:avLst/>
          </a:prstGeom>
        </p:spPr>
      </p:pic>
      <p:sp>
        <p:nvSpPr>
          <p:cNvPr id="42" name="Rectangle: Rounded Corners 41">
            <a:extLst>
              <a:ext uri="{FF2B5EF4-FFF2-40B4-BE49-F238E27FC236}">
                <a16:creationId xmlns:a16="http://schemas.microsoft.com/office/drawing/2014/main" id="{A81007ED-90DF-B4B3-9B26-154AA4E8972D}"/>
              </a:ext>
            </a:extLst>
          </p:cNvPr>
          <p:cNvSpPr/>
          <p:nvPr/>
        </p:nvSpPr>
        <p:spPr>
          <a:xfrm>
            <a:off x="7237224" y="5376047"/>
            <a:ext cx="2263862" cy="452283"/>
          </a:xfrm>
          <a:prstGeom prst="roundRect">
            <a:avLst/>
          </a:prstGeom>
          <a:solidFill>
            <a:srgbClr val="CAF1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latin typeface="Topmarks" pitchFamily="2" charset="0"/>
              </a:rPr>
              <a:t>Being a Musician</a:t>
            </a:r>
          </a:p>
        </p:txBody>
      </p:sp>
      <p:pic>
        <p:nvPicPr>
          <p:cNvPr id="44" name="Picture 43">
            <a:extLst>
              <a:ext uri="{FF2B5EF4-FFF2-40B4-BE49-F238E27FC236}">
                <a16:creationId xmlns:a16="http://schemas.microsoft.com/office/drawing/2014/main" id="{14D7230C-5012-7FF1-ADB6-F2F5AF759C1D}"/>
              </a:ext>
            </a:extLst>
          </p:cNvPr>
          <p:cNvPicPr>
            <a:picLocks noChangeAspect="1"/>
          </p:cNvPicPr>
          <p:nvPr/>
        </p:nvPicPr>
        <p:blipFill>
          <a:blip r:embed="rId11"/>
          <a:stretch>
            <a:fillRect/>
          </a:stretch>
        </p:blipFill>
        <p:spPr>
          <a:xfrm>
            <a:off x="11577326" y="3593313"/>
            <a:ext cx="397001" cy="818622"/>
          </a:xfrm>
          <a:prstGeom prst="rect">
            <a:avLst/>
          </a:prstGeom>
        </p:spPr>
      </p:pic>
      <p:pic>
        <p:nvPicPr>
          <p:cNvPr id="46" name="Picture 45">
            <a:extLst>
              <a:ext uri="{FF2B5EF4-FFF2-40B4-BE49-F238E27FC236}">
                <a16:creationId xmlns:a16="http://schemas.microsoft.com/office/drawing/2014/main" id="{84EB8BF6-8A6A-B768-2D7C-EF41CDC503F3}"/>
              </a:ext>
            </a:extLst>
          </p:cNvPr>
          <p:cNvPicPr>
            <a:picLocks noChangeAspect="1"/>
          </p:cNvPicPr>
          <p:nvPr/>
        </p:nvPicPr>
        <p:blipFill>
          <a:blip r:embed="rId12"/>
          <a:stretch>
            <a:fillRect/>
          </a:stretch>
        </p:blipFill>
        <p:spPr>
          <a:xfrm>
            <a:off x="130222" y="2990284"/>
            <a:ext cx="358556" cy="847166"/>
          </a:xfrm>
          <a:prstGeom prst="rect">
            <a:avLst/>
          </a:prstGeom>
        </p:spPr>
      </p:pic>
      <p:pic>
        <p:nvPicPr>
          <p:cNvPr id="48" name="Picture 47">
            <a:extLst>
              <a:ext uri="{FF2B5EF4-FFF2-40B4-BE49-F238E27FC236}">
                <a16:creationId xmlns:a16="http://schemas.microsoft.com/office/drawing/2014/main" id="{238E532D-2452-5DFD-C877-B7B7DA36C65A}"/>
              </a:ext>
            </a:extLst>
          </p:cNvPr>
          <p:cNvPicPr>
            <a:picLocks noChangeAspect="1"/>
          </p:cNvPicPr>
          <p:nvPr/>
        </p:nvPicPr>
        <p:blipFill>
          <a:blip r:embed="rId13"/>
          <a:stretch>
            <a:fillRect/>
          </a:stretch>
        </p:blipFill>
        <p:spPr>
          <a:xfrm>
            <a:off x="8072260" y="2124565"/>
            <a:ext cx="438859" cy="862281"/>
          </a:xfrm>
          <a:prstGeom prst="rect">
            <a:avLst/>
          </a:prstGeom>
        </p:spPr>
      </p:pic>
      <p:pic>
        <p:nvPicPr>
          <p:cNvPr id="50" name="Picture 49">
            <a:extLst>
              <a:ext uri="{FF2B5EF4-FFF2-40B4-BE49-F238E27FC236}">
                <a16:creationId xmlns:a16="http://schemas.microsoft.com/office/drawing/2014/main" id="{A67D6954-6AAB-519D-3A48-DE4EE88C41F5}"/>
              </a:ext>
            </a:extLst>
          </p:cNvPr>
          <p:cNvPicPr>
            <a:picLocks noChangeAspect="1"/>
          </p:cNvPicPr>
          <p:nvPr/>
        </p:nvPicPr>
        <p:blipFill>
          <a:blip r:embed="rId14"/>
          <a:stretch>
            <a:fillRect/>
          </a:stretch>
        </p:blipFill>
        <p:spPr>
          <a:xfrm>
            <a:off x="3180190" y="4648924"/>
            <a:ext cx="388147" cy="659941"/>
          </a:xfrm>
          <a:prstGeom prst="rect">
            <a:avLst/>
          </a:prstGeom>
        </p:spPr>
      </p:pic>
    </p:spTree>
    <p:extLst>
      <p:ext uri="{BB962C8B-B14F-4D97-AF65-F5344CB8AC3E}">
        <p14:creationId xmlns:p14="http://schemas.microsoft.com/office/powerpoint/2010/main" val="2785322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1289D6E51BA140B6D61F185ACF3435" ma:contentTypeVersion="15" ma:contentTypeDescription="Create a new document." ma:contentTypeScope="" ma:versionID="004ccad3ccd84b8fee71a1478730835d">
  <xsd:schema xmlns:xsd="http://www.w3.org/2001/XMLSchema" xmlns:xs="http://www.w3.org/2001/XMLSchema" xmlns:p="http://schemas.microsoft.com/office/2006/metadata/properties" xmlns:ns2="bdccc0b4-b3f4-4d4f-8ac6-f0fafbb6fc91" xmlns:ns3="bbebf8bf-e87e-47d4-b4c2-3e9f5ffefe7b" targetNamespace="http://schemas.microsoft.com/office/2006/metadata/properties" ma:root="true" ma:fieldsID="7cae413a9cab5fb908b631e0b87c14a9" ns2:_="" ns3:_="">
    <xsd:import namespace="bdccc0b4-b3f4-4d4f-8ac6-f0fafbb6fc91"/>
    <xsd:import namespace="bbebf8bf-e87e-47d4-b4c2-3e9f5ffefe7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ccc0b4-b3f4-4d4f-8ac6-f0fafbb6fc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8f44120-b421-4a1c-9308-e8497065815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ebf8bf-e87e-47d4-b4c2-3e9f5ffefe7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94440ec-2b5f-4813-b87c-f7acf7af896d}" ma:internalName="TaxCatchAll" ma:showField="CatchAllData" ma:web="bbebf8bf-e87e-47d4-b4c2-3e9f5ffef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dccc0b4-b3f4-4d4f-8ac6-f0fafbb6fc91">
      <Terms xmlns="http://schemas.microsoft.com/office/infopath/2007/PartnerControls"/>
    </lcf76f155ced4ddcb4097134ff3c332f>
    <TaxCatchAll xmlns="bbebf8bf-e87e-47d4-b4c2-3e9f5ffefe7b" xsi:nil="true"/>
  </documentManagement>
</p:properties>
</file>

<file path=customXml/itemProps1.xml><?xml version="1.0" encoding="utf-8"?>
<ds:datastoreItem xmlns:ds="http://schemas.openxmlformats.org/officeDocument/2006/customXml" ds:itemID="{FE8F1D51-566E-477D-B34B-225B7F2907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ccc0b4-b3f4-4d4f-8ac6-f0fafbb6fc91"/>
    <ds:schemaRef ds:uri="bbebf8bf-e87e-47d4-b4c2-3e9f5ffefe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9F5DD7-31BD-4A4E-A31A-340EFBFE72D0}">
  <ds:schemaRefs>
    <ds:schemaRef ds:uri="http://schemas.microsoft.com/sharepoint/v3/contenttype/forms"/>
  </ds:schemaRefs>
</ds:datastoreItem>
</file>

<file path=customXml/itemProps3.xml><?xml version="1.0" encoding="utf-8"?>
<ds:datastoreItem xmlns:ds="http://schemas.openxmlformats.org/officeDocument/2006/customXml" ds:itemID="{83EBEE90-EA45-4B06-A5CC-05D5D4BB60D3}">
  <ds:schemaRefs>
    <ds:schemaRef ds:uri="http://www.w3.org/XML/1998/namespace"/>
    <ds:schemaRef ds:uri="http://purl.org/dc/terms/"/>
    <ds:schemaRef ds:uri="http://schemas.microsoft.com/office/infopath/2007/PartnerControls"/>
    <ds:schemaRef ds:uri="http://purl.org/dc/elements/1.1/"/>
    <ds:schemaRef ds:uri="http://purl.org/dc/dcmitype/"/>
    <ds:schemaRef ds:uri="http://schemas.microsoft.com/office/2006/documentManagement/types"/>
    <ds:schemaRef ds:uri="http://schemas.microsoft.com/office/2006/metadata/properties"/>
    <ds:schemaRef ds:uri="http://schemas.openxmlformats.org/package/2006/metadata/core-properties"/>
    <ds:schemaRef ds:uri="bbebf8bf-e87e-47d4-b4c2-3e9f5ffefe7b"/>
    <ds:schemaRef ds:uri="bdccc0b4-b3f4-4d4f-8ac6-f0fafbb6fc91"/>
  </ds:schemaRefs>
</ds:datastoreItem>
</file>

<file path=docProps/app.xml><?xml version="1.0" encoding="utf-8"?>
<Properties xmlns="http://schemas.openxmlformats.org/officeDocument/2006/extended-properties" xmlns:vt="http://schemas.openxmlformats.org/officeDocument/2006/docPropsVTypes">
  <TotalTime>15119</TotalTime>
  <Words>283</Words>
  <Application>Microsoft Office PowerPoint</Application>
  <PresentationFormat>Widescreen</PresentationFormat>
  <Paragraphs>29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Topmarks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kelly mccall</dc:creator>
  <cp:lastModifiedBy>Katherine Shean</cp:lastModifiedBy>
  <cp:revision>10</cp:revision>
  <dcterms:created xsi:type="dcterms:W3CDTF">2024-08-20T06:52:16Z</dcterms:created>
  <dcterms:modified xsi:type="dcterms:W3CDTF">2026-02-18T17:40:13Z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0x010100341289D6E51BA140B6D61F185ACF3435</vt:lpwstr>
  </property>
  <property fmtid="{D5CDD505-2E9C-101B-9397-08002B2CF9AE}" pid="3" name="MediaServiceImageTags">
    <vt:lpwstr/>
  </property>
</Properties>
</file>