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3F8"/>
    <a:srgbClr val="FBC9F1"/>
    <a:srgbClr val="C1FBC2"/>
    <a:srgbClr val="CAF1F2"/>
    <a:srgbClr val="F2F292"/>
    <a:srgbClr val="EA9382"/>
    <a:srgbClr val="B3EF95"/>
    <a:srgbClr val="90A8F4"/>
    <a:srgbClr val="9D74B0"/>
    <a:srgbClr val="FD8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40"/>
  </p:normalViewPr>
  <p:slideViewPr>
    <p:cSldViewPr snapToGrid="0">
      <p:cViewPr varScale="1">
        <p:scale>
          <a:sx n="62" d="100"/>
          <a:sy n="62" d="100"/>
        </p:scale>
        <p:origin x="828"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66956-B9EB-48A4-AB2A-1ACBFEAB51B4}" type="datetimeFigureOut">
              <a:rPr lang="en-GB" smtClean="0"/>
              <a:t>31/03/2026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0BC7F-CA95-4F92-9CCF-944B0BFC5CD0}" type="slidenum">
              <a:rPr lang="en-GB" smtClean="0"/>
              <a:t>‹#›</a:t>
            </a:fld>
            <a:endParaRPr lang="en-GB"/>
          </a:p>
        </p:txBody>
      </p:sp>
    </p:spTree>
    <p:extLst>
      <p:ext uri="{BB962C8B-B14F-4D97-AF65-F5344CB8AC3E}">
        <p14:creationId xmlns:p14="http://schemas.microsoft.com/office/powerpoint/2010/main" val="968578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A0BC7F-CA95-4F92-9CCF-944B0BFC5CD0}" type="slidenum">
              <a:rPr lang="en-GB" smtClean="0"/>
              <a:t>1</a:t>
            </a:fld>
            <a:endParaRPr lang="en-GB"/>
          </a:p>
        </p:txBody>
      </p:sp>
    </p:spTree>
    <p:extLst>
      <p:ext uri="{BB962C8B-B14F-4D97-AF65-F5344CB8AC3E}">
        <p14:creationId xmlns:p14="http://schemas.microsoft.com/office/powerpoint/2010/main" val="2054155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4921-E193-EC2E-4FC8-E49711E7676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2227774-AF56-6F1B-F5C1-BD91CF29E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96C0426-05ED-334D-33F2-29FDC254BB2A}"/>
              </a:ext>
            </a:extLst>
          </p:cNvPr>
          <p:cNvSpPr>
            <a:spLocks noGrp="1"/>
          </p:cNvSpPr>
          <p:nvPr>
            <p:ph type="dt" sz="half" idx="10"/>
          </p:nvPr>
        </p:nvSpPr>
        <p:spPr/>
        <p:txBody>
          <a:bodyPr/>
          <a:lstStyle/>
          <a:p>
            <a:fld id="{A94BBD5F-3190-4F4E-8508-58F2C20E80CB}" type="datetimeFigureOut">
              <a:rPr lang="en-GB" smtClean="0"/>
              <a:t>31/03/2026</a:t>
            </a:fld>
            <a:endParaRPr lang="en-GB"/>
          </a:p>
        </p:txBody>
      </p:sp>
      <p:sp>
        <p:nvSpPr>
          <p:cNvPr id="5" name="Footer Placeholder 4">
            <a:extLst>
              <a:ext uri="{FF2B5EF4-FFF2-40B4-BE49-F238E27FC236}">
                <a16:creationId xmlns:a16="http://schemas.microsoft.com/office/drawing/2014/main" id="{F1509F84-E919-89D2-3707-50C5B1564C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981E82-81ED-07C7-3E9A-67B658059E6D}"/>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06077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2865-8B39-DEE2-CC43-02FB6A39A1E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7D921A5-3F8D-5E90-3E9F-8448DBEC34A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9C06AB6-584E-8AA4-D36B-55EFAA00E028}"/>
              </a:ext>
            </a:extLst>
          </p:cNvPr>
          <p:cNvSpPr>
            <a:spLocks noGrp="1"/>
          </p:cNvSpPr>
          <p:nvPr>
            <p:ph type="dt" sz="half" idx="10"/>
          </p:nvPr>
        </p:nvSpPr>
        <p:spPr/>
        <p:txBody>
          <a:bodyPr/>
          <a:lstStyle/>
          <a:p>
            <a:fld id="{A94BBD5F-3190-4F4E-8508-58F2C20E80CB}" type="datetimeFigureOut">
              <a:rPr lang="en-GB" smtClean="0"/>
              <a:t>31/03/2026</a:t>
            </a:fld>
            <a:endParaRPr lang="en-GB"/>
          </a:p>
        </p:txBody>
      </p:sp>
      <p:sp>
        <p:nvSpPr>
          <p:cNvPr id="5" name="Footer Placeholder 4">
            <a:extLst>
              <a:ext uri="{FF2B5EF4-FFF2-40B4-BE49-F238E27FC236}">
                <a16:creationId xmlns:a16="http://schemas.microsoft.com/office/drawing/2014/main" id="{45896C80-6B5A-2B88-0980-C9163020FB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592206-A522-A058-3498-180C257F7641}"/>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318573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AFF408-7133-7EC9-3C3D-3E8ECADAD8A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F65F701-0F74-0B7C-AF8E-AC71C29EF8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4813882-E36B-6ED1-6FA1-37F71B117419}"/>
              </a:ext>
            </a:extLst>
          </p:cNvPr>
          <p:cNvSpPr>
            <a:spLocks noGrp="1"/>
          </p:cNvSpPr>
          <p:nvPr>
            <p:ph type="dt" sz="half" idx="10"/>
          </p:nvPr>
        </p:nvSpPr>
        <p:spPr/>
        <p:txBody>
          <a:bodyPr/>
          <a:lstStyle/>
          <a:p>
            <a:fld id="{A94BBD5F-3190-4F4E-8508-58F2C20E80CB}" type="datetimeFigureOut">
              <a:rPr lang="en-GB" smtClean="0"/>
              <a:t>31/03/2026</a:t>
            </a:fld>
            <a:endParaRPr lang="en-GB"/>
          </a:p>
        </p:txBody>
      </p:sp>
      <p:sp>
        <p:nvSpPr>
          <p:cNvPr id="5" name="Footer Placeholder 4">
            <a:extLst>
              <a:ext uri="{FF2B5EF4-FFF2-40B4-BE49-F238E27FC236}">
                <a16:creationId xmlns:a16="http://schemas.microsoft.com/office/drawing/2014/main" id="{66F71347-7FC7-3911-E62D-4595E35D9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F3E265-7E4C-3ECD-44E1-112A46563438}"/>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00804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DE0C9-13BC-57F1-7845-98B5D978CFE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2D606AC-C4FF-F5C1-EE11-5C81E08F338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C72763-F968-30CF-2C9E-900D4D89D52A}"/>
              </a:ext>
            </a:extLst>
          </p:cNvPr>
          <p:cNvSpPr>
            <a:spLocks noGrp="1"/>
          </p:cNvSpPr>
          <p:nvPr>
            <p:ph type="dt" sz="half" idx="10"/>
          </p:nvPr>
        </p:nvSpPr>
        <p:spPr/>
        <p:txBody>
          <a:bodyPr/>
          <a:lstStyle/>
          <a:p>
            <a:fld id="{A94BBD5F-3190-4F4E-8508-58F2C20E80CB}" type="datetimeFigureOut">
              <a:rPr lang="en-GB" smtClean="0"/>
              <a:t>31/03/2026</a:t>
            </a:fld>
            <a:endParaRPr lang="en-GB"/>
          </a:p>
        </p:txBody>
      </p:sp>
      <p:sp>
        <p:nvSpPr>
          <p:cNvPr id="5" name="Footer Placeholder 4">
            <a:extLst>
              <a:ext uri="{FF2B5EF4-FFF2-40B4-BE49-F238E27FC236}">
                <a16:creationId xmlns:a16="http://schemas.microsoft.com/office/drawing/2014/main" id="{86465905-5082-4234-8C2C-E22BB0574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1A05BE-EAEA-795F-2A45-7CE1029C784F}"/>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82262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237B8-8DEC-F11A-D86B-B2FA4D364F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B2723CC-A009-CD41-7AD4-EC87114A0B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8981B4B-A001-BE94-36C0-D2F23B731D41}"/>
              </a:ext>
            </a:extLst>
          </p:cNvPr>
          <p:cNvSpPr>
            <a:spLocks noGrp="1"/>
          </p:cNvSpPr>
          <p:nvPr>
            <p:ph type="dt" sz="half" idx="10"/>
          </p:nvPr>
        </p:nvSpPr>
        <p:spPr/>
        <p:txBody>
          <a:bodyPr/>
          <a:lstStyle/>
          <a:p>
            <a:fld id="{A94BBD5F-3190-4F4E-8508-58F2C20E80CB}" type="datetimeFigureOut">
              <a:rPr lang="en-GB" smtClean="0"/>
              <a:t>31/03/2026</a:t>
            </a:fld>
            <a:endParaRPr lang="en-GB"/>
          </a:p>
        </p:txBody>
      </p:sp>
      <p:sp>
        <p:nvSpPr>
          <p:cNvPr id="5" name="Footer Placeholder 4">
            <a:extLst>
              <a:ext uri="{FF2B5EF4-FFF2-40B4-BE49-F238E27FC236}">
                <a16:creationId xmlns:a16="http://schemas.microsoft.com/office/drawing/2014/main" id="{008BAA4F-8A2A-0EA9-F29D-B9EAE55328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07611C-21BD-1F1B-03CE-CD8BB913F879}"/>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46580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7EF8-96E5-1D12-4EF9-66EC5C3781E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0B1D143-E498-5013-AD53-678F8A04141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8B9F0E9-F2E5-CDF5-6A37-A9A69AA6BE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6F96293-5F79-5463-83EC-ADE6CEE2B066}"/>
              </a:ext>
            </a:extLst>
          </p:cNvPr>
          <p:cNvSpPr>
            <a:spLocks noGrp="1"/>
          </p:cNvSpPr>
          <p:nvPr>
            <p:ph type="dt" sz="half" idx="10"/>
          </p:nvPr>
        </p:nvSpPr>
        <p:spPr/>
        <p:txBody>
          <a:bodyPr/>
          <a:lstStyle/>
          <a:p>
            <a:fld id="{A94BBD5F-3190-4F4E-8508-58F2C20E80CB}" type="datetimeFigureOut">
              <a:rPr lang="en-GB" smtClean="0"/>
              <a:t>31/03/2026</a:t>
            </a:fld>
            <a:endParaRPr lang="en-GB"/>
          </a:p>
        </p:txBody>
      </p:sp>
      <p:sp>
        <p:nvSpPr>
          <p:cNvPr id="6" name="Footer Placeholder 5">
            <a:extLst>
              <a:ext uri="{FF2B5EF4-FFF2-40B4-BE49-F238E27FC236}">
                <a16:creationId xmlns:a16="http://schemas.microsoft.com/office/drawing/2014/main" id="{6D4657F3-02CF-79D2-4857-8CD3DDA58F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BEEEA4-741E-E092-4ED6-84E7425F59A1}"/>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507149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719D4-1C9A-7A1D-72B4-1C0C5DE8617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CDA8A5D-C72F-A06A-1625-3492A1487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68AA4ED-CCBC-45CF-361B-68B4DB30FA5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9AA0C05-74B3-0E4C-6FDA-3FBE333810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2CA0616-006A-6628-EAD2-185ED8D47FE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7B172D-16AE-3BB1-59F2-736353A694C4}"/>
              </a:ext>
            </a:extLst>
          </p:cNvPr>
          <p:cNvSpPr>
            <a:spLocks noGrp="1"/>
          </p:cNvSpPr>
          <p:nvPr>
            <p:ph type="dt" sz="half" idx="10"/>
          </p:nvPr>
        </p:nvSpPr>
        <p:spPr/>
        <p:txBody>
          <a:bodyPr/>
          <a:lstStyle/>
          <a:p>
            <a:fld id="{A94BBD5F-3190-4F4E-8508-58F2C20E80CB}" type="datetimeFigureOut">
              <a:rPr lang="en-GB" smtClean="0"/>
              <a:t>31/03/2026</a:t>
            </a:fld>
            <a:endParaRPr lang="en-GB"/>
          </a:p>
        </p:txBody>
      </p:sp>
      <p:sp>
        <p:nvSpPr>
          <p:cNvPr id="8" name="Footer Placeholder 7">
            <a:extLst>
              <a:ext uri="{FF2B5EF4-FFF2-40B4-BE49-F238E27FC236}">
                <a16:creationId xmlns:a16="http://schemas.microsoft.com/office/drawing/2014/main" id="{9BD1F42D-9357-99EF-EDA0-4551FE5FB9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3844915-C979-DFA4-7786-9C569BCC6DD3}"/>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64165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2537-E9DE-CA47-D1A5-AECB06980B6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6630220-1245-33A2-6E8F-27799CAD61DF}"/>
              </a:ext>
            </a:extLst>
          </p:cNvPr>
          <p:cNvSpPr>
            <a:spLocks noGrp="1"/>
          </p:cNvSpPr>
          <p:nvPr>
            <p:ph type="dt" sz="half" idx="10"/>
          </p:nvPr>
        </p:nvSpPr>
        <p:spPr/>
        <p:txBody>
          <a:bodyPr/>
          <a:lstStyle/>
          <a:p>
            <a:fld id="{A94BBD5F-3190-4F4E-8508-58F2C20E80CB}" type="datetimeFigureOut">
              <a:rPr lang="en-GB" smtClean="0"/>
              <a:t>31/03/2026</a:t>
            </a:fld>
            <a:endParaRPr lang="en-GB"/>
          </a:p>
        </p:txBody>
      </p:sp>
      <p:sp>
        <p:nvSpPr>
          <p:cNvPr id="4" name="Footer Placeholder 3">
            <a:extLst>
              <a:ext uri="{FF2B5EF4-FFF2-40B4-BE49-F238E27FC236}">
                <a16:creationId xmlns:a16="http://schemas.microsoft.com/office/drawing/2014/main" id="{084B37E7-1E80-FFFA-986D-77A734F867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926480-6A70-FEEA-2F84-B68CC82D67CD}"/>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80107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BB695A-FA33-F067-0BBB-FD931C26FAF8}"/>
              </a:ext>
            </a:extLst>
          </p:cNvPr>
          <p:cNvSpPr>
            <a:spLocks noGrp="1"/>
          </p:cNvSpPr>
          <p:nvPr>
            <p:ph type="dt" sz="half" idx="10"/>
          </p:nvPr>
        </p:nvSpPr>
        <p:spPr/>
        <p:txBody>
          <a:bodyPr/>
          <a:lstStyle/>
          <a:p>
            <a:fld id="{A94BBD5F-3190-4F4E-8508-58F2C20E80CB}" type="datetimeFigureOut">
              <a:rPr lang="en-GB" smtClean="0"/>
              <a:t>31/03/2026</a:t>
            </a:fld>
            <a:endParaRPr lang="en-GB"/>
          </a:p>
        </p:txBody>
      </p:sp>
      <p:sp>
        <p:nvSpPr>
          <p:cNvPr id="3" name="Footer Placeholder 2">
            <a:extLst>
              <a:ext uri="{FF2B5EF4-FFF2-40B4-BE49-F238E27FC236}">
                <a16:creationId xmlns:a16="http://schemas.microsoft.com/office/drawing/2014/main" id="{8B6C2FFE-01DC-EEA4-5738-5631725055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FE660D-642F-4EE1-242B-74692464EF69}"/>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615976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D786-1B5C-86C8-E0C3-C6EE74DF8E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A7CED0B-C312-CD38-EBF2-A1F409506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1D29937-C8CB-55B2-CA80-3B2EAA465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B836EA-628B-0022-E72A-A7CC2058DC91}"/>
              </a:ext>
            </a:extLst>
          </p:cNvPr>
          <p:cNvSpPr>
            <a:spLocks noGrp="1"/>
          </p:cNvSpPr>
          <p:nvPr>
            <p:ph type="dt" sz="half" idx="10"/>
          </p:nvPr>
        </p:nvSpPr>
        <p:spPr/>
        <p:txBody>
          <a:bodyPr/>
          <a:lstStyle/>
          <a:p>
            <a:fld id="{A94BBD5F-3190-4F4E-8508-58F2C20E80CB}" type="datetimeFigureOut">
              <a:rPr lang="en-GB" smtClean="0"/>
              <a:t>31/03/2026</a:t>
            </a:fld>
            <a:endParaRPr lang="en-GB"/>
          </a:p>
        </p:txBody>
      </p:sp>
      <p:sp>
        <p:nvSpPr>
          <p:cNvPr id="6" name="Footer Placeholder 5">
            <a:extLst>
              <a:ext uri="{FF2B5EF4-FFF2-40B4-BE49-F238E27FC236}">
                <a16:creationId xmlns:a16="http://schemas.microsoft.com/office/drawing/2014/main" id="{8EB50F9D-D529-BC6B-2B5C-639F42838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A69A49-10B0-63F8-8071-4F2A7EE856D4}"/>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89498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1BFD2-832F-DD0A-DD07-B25DF6902F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4B65DDD-A841-539D-CF2B-49799CD99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99A77E-5B20-099D-B021-B4204BF7D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6BC533-41A7-8114-59C6-9D4C83E28851}"/>
              </a:ext>
            </a:extLst>
          </p:cNvPr>
          <p:cNvSpPr>
            <a:spLocks noGrp="1"/>
          </p:cNvSpPr>
          <p:nvPr>
            <p:ph type="dt" sz="half" idx="10"/>
          </p:nvPr>
        </p:nvSpPr>
        <p:spPr/>
        <p:txBody>
          <a:bodyPr/>
          <a:lstStyle/>
          <a:p>
            <a:fld id="{A94BBD5F-3190-4F4E-8508-58F2C20E80CB}" type="datetimeFigureOut">
              <a:rPr lang="en-GB" smtClean="0"/>
              <a:t>31/03/2026</a:t>
            </a:fld>
            <a:endParaRPr lang="en-GB"/>
          </a:p>
        </p:txBody>
      </p:sp>
      <p:sp>
        <p:nvSpPr>
          <p:cNvPr id="6" name="Footer Placeholder 5">
            <a:extLst>
              <a:ext uri="{FF2B5EF4-FFF2-40B4-BE49-F238E27FC236}">
                <a16:creationId xmlns:a16="http://schemas.microsoft.com/office/drawing/2014/main" id="{13F245EA-97AE-4664-2362-D30E0AA213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7249B7-A75A-C155-09BD-6EBEA00D2608}"/>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14613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AF87A5-EB18-EC2E-60AA-0B6B92DD84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FFF2510-2536-19C3-831A-B00233EA0A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D34797-C8B4-3AA1-8E0A-EB444CD76C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4BBD5F-3190-4F4E-8508-58F2C20E80CB}" type="datetimeFigureOut">
              <a:rPr lang="en-GB" smtClean="0"/>
              <a:t>31/03/2026</a:t>
            </a:fld>
            <a:endParaRPr lang="en-GB"/>
          </a:p>
        </p:txBody>
      </p:sp>
      <p:sp>
        <p:nvSpPr>
          <p:cNvPr id="5" name="Footer Placeholder 4">
            <a:extLst>
              <a:ext uri="{FF2B5EF4-FFF2-40B4-BE49-F238E27FC236}">
                <a16:creationId xmlns:a16="http://schemas.microsoft.com/office/drawing/2014/main" id="{EC4F68CD-5FE8-FC15-C20A-F1526931EC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ED682D1-AD7A-22B2-6098-25165AC7E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8E7983-E5F8-4F52-BC25-1573CA606A8E}" type="slidenum">
              <a:rPr lang="en-GB" smtClean="0"/>
              <a:t>‹#›</a:t>
            </a:fld>
            <a:endParaRPr lang="en-GB"/>
          </a:p>
        </p:txBody>
      </p:sp>
    </p:spTree>
    <p:extLst>
      <p:ext uri="{BB962C8B-B14F-4D97-AF65-F5344CB8AC3E}">
        <p14:creationId xmlns:p14="http://schemas.microsoft.com/office/powerpoint/2010/main" val="1103319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4DF72CA4-445D-0A0C-DB0B-A38A98E81245}"/>
              </a:ext>
            </a:extLst>
          </p:cNvPr>
          <p:cNvSpPr/>
          <p:nvPr/>
        </p:nvSpPr>
        <p:spPr>
          <a:xfrm>
            <a:off x="7237224" y="5589316"/>
            <a:ext cx="2263862" cy="109163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t>Exploring a variety of musical instruments.</a:t>
            </a:r>
          </a:p>
        </p:txBody>
      </p:sp>
      <p:sp>
        <p:nvSpPr>
          <p:cNvPr id="20" name="Rectangle: Rounded Corners 19">
            <a:extLst>
              <a:ext uri="{FF2B5EF4-FFF2-40B4-BE49-F238E27FC236}">
                <a16:creationId xmlns:a16="http://schemas.microsoft.com/office/drawing/2014/main" id="{D4FB46BE-741C-E009-A18F-78B2C3EEDCCE}"/>
              </a:ext>
            </a:extLst>
          </p:cNvPr>
          <p:cNvSpPr/>
          <p:nvPr/>
        </p:nvSpPr>
        <p:spPr>
          <a:xfrm>
            <a:off x="3816941" y="5665053"/>
            <a:ext cx="3148751" cy="10158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t>We will be making our own observed plant sketches and creating a habitat for an animal.</a:t>
            </a:r>
          </a:p>
        </p:txBody>
      </p:sp>
      <p:sp>
        <p:nvSpPr>
          <p:cNvPr id="4" name="AutoShape 2">
            <a:extLst>
              <a:ext uri="{FF2B5EF4-FFF2-40B4-BE49-F238E27FC236}">
                <a16:creationId xmlns:a16="http://schemas.microsoft.com/office/drawing/2014/main" id="{872A4734-0D03-5AFA-1A5A-1B355B838E86}"/>
              </a:ext>
            </a:extLst>
          </p:cNvPr>
          <p:cNvSpPr>
            <a:spLocks noChangeArrowheads="1"/>
          </p:cNvSpPr>
          <p:nvPr/>
        </p:nvSpPr>
        <p:spPr bwMode="auto">
          <a:xfrm>
            <a:off x="5761703" y="96838"/>
            <a:ext cx="6216445" cy="748736"/>
          </a:xfrm>
          <a:prstGeom prst="roundRect">
            <a:avLst>
              <a:gd name="adj" fmla="val 16667"/>
            </a:avLst>
          </a:prstGeom>
          <a:solidFill>
            <a:srgbClr val="FDE3F8"/>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dirty="0">
                <a:solidFill>
                  <a:srgbClr val="000000"/>
                </a:solidFill>
                <a:latin typeface="Calibri" panose="020F0502020204030204" pitchFamily="34" charset="0"/>
              </a:rPr>
              <a:t>Hedgehogs</a:t>
            </a:r>
            <a:r>
              <a:rPr kumimoji="0" lang="en-GB" altLang="en-US" sz="1800" b="0" i="0" u="none" strike="noStrike" cap="none" normalizeH="0" baseline="0" dirty="0">
                <a:ln>
                  <a:noFill/>
                </a:ln>
                <a:solidFill>
                  <a:srgbClr val="000000"/>
                </a:solidFill>
                <a:effectLst/>
                <a:latin typeface="Calibri" panose="020F0502020204030204" pitchFamily="34" charset="0"/>
              </a:rPr>
              <a:t> Class Curriculum Overview—</a:t>
            </a:r>
            <a:r>
              <a:rPr lang="en-GB" altLang="en-US" dirty="0">
                <a:solidFill>
                  <a:srgbClr val="000000"/>
                </a:solidFill>
                <a:latin typeface="Calibri" panose="020F0502020204030204" pitchFamily="34" charset="0"/>
              </a:rPr>
              <a:t>Summer 1</a:t>
            </a:r>
            <a:endParaRPr kumimoji="0" lang="en-GB" altLang="en-US" sz="1800" b="0"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Calibri" panose="020F0502020204030204" pitchFamily="34" charset="0"/>
              </a:rPr>
              <a:t>Enquiry: </a:t>
            </a:r>
            <a:r>
              <a:rPr lang="en-GB" altLang="en-US" dirty="0">
                <a:solidFill>
                  <a:srgbClr val="000000"/>
                </a:solidFill>
                <a:latin typeface="Calibri" panose="020F0502020204030204" pitchFamily="34" charset="0"/>
              </a:rPr>
              <a:t>How Do Plants Grow Near Me</a:t>
            </a:r>
            <a:r>
              <a:rPr kumimoji="0" lang="en-GB" altLang="en-US" b="0" i="0" u="none" strike="noStrike" cap="none" normalizeH="0" baseline="0" dirty="0">
                <a:ln>
                  <a:noFill/>
                </a:ln>
                <a:solidFill>
                  <a:srgbClr val="000000"/>
                </a:solidFill>
                <a:effectLst/>
                <a:latin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7" name="Picture 3">
            <a:extLst>
              <a:ext uri="{FF2B5EF4-FFF2-40B4-BE49-F238E27FC236}">
                <a16:creationId xmlns:a16="http://schemas.microsoft.com/office/drawing/2014/main" id="{FA054227-91C1-5581-F42F-28ECEB51A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52" y="96838"/>
            <a:ext cx="5001618" cy="11845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Rounded Corners 4">
            <a:extLst>
              <a:ext uri="{FF2B5EF4-FFF2-40B4-BE49-F238E27FC236}">
                <a16:creationId xmlns:a16="http://schemas.microsoft.com/office/drawing/2014/main" id="{90B4510D-88AF-CD96-FEE4-894EC606AAE7}"/>
              </a:ext>
            </a:extLst>
          </p:cNvPr>
          <p:cNvSpPr/>
          <p:nvPr/>
        </p:nvSpPr>
        <p:spPr>
          <a:xfrm>
            <a:off x="213850" y="1305949"/>
            <a:ext cx="3354487" cy="31389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We will be reading stories and non-fiction books about plants and growing. We will use non-fiction books to find out about animals and habitats. Our writing focus will be to use capital letters, finger spaces and full stops.</a:t>
            </a:r>
          </a:p>
        </p:txBody>
      </p:sp>
      <p:sp>
        <p:nvSpPr>
          <p:cNvPr id="6" name="Rectangle: Rounded Corners 5">
            <a:extLst>
              <a:ext uri="{FF2B5EF4-FFF2-40B4-BE49-F238E27FC236}">
                <a16:creationId xmlns:a16="http://schemas.microsoft.com/office/drawing/2014/main" id="{42C3F9F3-3379-36C4-D4A6-3B426DCAAB4B}"/>
              </a:ext>
            </a:extLst>
          </p:cNvPr>
          <p:cNvSpPr/>
          <p:nvPr/>
        </p:nvSpPr>
        <p:spPr>
          <a:xfrm>
            <a:off x="4104963" y="3528991"/>
            <a:ext cx="4319515" cy="168377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We will be consolidating our previous learning about where we live and where we are in the world. We will be learning about the continents, oceans and countries that make up parts of the world. We will be finding out how animals adapt in different habitats.</a:t>
            </a:r>
          </a:p>
        </p:txBody>
      </p:sp>
      <p:sp>
        <p:nvSpPr>
          <p:cNvPr id="7" name="Rectangle: Rounded Corners 6">
            <a:extLst>
              <a:ext uri="{FF2B5EF4-FFF2-40B4-BE49-F238E27FC236}">
                <a16:creationId xmlns:a16="http://schemas.microsoft.com/office/drawing/2014/main" id="{25F34DE7-4D2C-AE94-E97D-5E11E45BDCE1}"/>
              </a:ext>
            </a:extLst>
          </p:cNvPr>
          <p:cNvSpPr/>
          <p:nvPr/>
        </p:nvSpPr>
        <p:spPr>
          <a:xfrm>
            <a:off x="4108193" y="1472296"/>
            <a:ext cx="4328330" cy="19567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We will be looking at planting in the outdoor area. Observing what plants need to survive and how they grow. We will be finding out about animal homes and habitats.</a:t>
            </a:r>
          </a:p>
        </p:txBody>
      </p:sp>
      <p:sp>
        <p:nvSpPr>
          <p:cNvPr id="8" name="Rectangle: Rounded Corners 7">
            <a:extLst>
              <a:ext uri="{FF2B5EF4-FFF2-40B4-BE49-F238E27FC236}">
                <a16:creationId xmlns:a16="http://schemas.microsoft.com/office/drawing/2014/main" id="{5ADE5355-91FB-0AD4-5C45-0A23D6C0E693}"/>
              </a:ext>
            </a:extLst>
          </p:cNvPr>
          <p:cNvSpPr/>
          <p:nvPr/>
        </p:nvSpPr>
        <p:spPr>
          <a:xfrm>
            <a:off x="8770749" y="4184422"/>
            <a:ext cx="3256949" cy="109163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latin typeface="+mj-lt"/>
              </a:rPr>
              <a:t>We will be learning about looking after ourselves and being healthy. In RE we will be thinking about what makes us special.</a:t>
            </a:r>
            <a:endParaRPr lang="en-GB" sz="1500" dirty="0">
              <a:effectLst/>
              <a:latin typeface="+mj-lt"/>
              <a:ea typeface="Times New Roman" panose="02020603050405020304" pitchFamily="18" charset="0"/>
            </a:endParaRPr>
          </a:p>
          <a:p>
            <a:pPr algn="ctr"/>
            <a:endParaRPr lang="en-GB" sz="1600" dirty="0"/>
          </a:p>
        </p:txBody>
      </p:sp>
      <p:sp>
        <p:nvSpPr>
          <p:cNvPr id="9" name="Rectangle: Rounded Corners 8">
            <a:extLst>
              <a:ext uri="{FF2B5EF4-FFF2-40B4-BE49-F238E27FC236}">
                <a16:creationId xmlns:a16="http://schemas.microsoft.com/office/drawing/2014/main" id="{56BCAF80-3D21-36F3-86A5-26AC5F32B4DA}"/>
              </a:ext>
            </a:extLst>
          </p:cNvPr>
          <p:cNvSpPr/>
          <p:nvPr/>
        </p:nvSpPr>
        <p:spPr>
          <a:xfrm>
            <a:off x="8721201" y="1220396"/>
            <a:ext cx="3256950" cy="23646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We will be using our knowledge of mathematics to show what we know about numbers, counting and understanding doubles and composition of numbers to 20 and beyond. We will be starting to learn about fractions and dividing</a:t>
            </a:r>
          </a:p>
        </p:txBody>
      </p:sp>
      <p:sp>
        <p:nvSpPr>
          <p:cNvPr id="10" name="Rectangle: Rounded Corners 9">
            <a:extLst>
              <a:ext uri="{FF2B5EF4-FFF2-40B4-BE49-F238E27FC236}">
                <a16:creationId xmlns:a16="http://schemas.microsoft.com/office/drawing/2014/main" id="{A860B8DB-657F-2ED4-6F8C-DB6057495FB3}"/>
              </a:ext>
            </a:extLst>
          </p:cNvPr>
          <p:cNvSpPr/>
          <p:nvPr/>
        </p:nvSpPr>
        <p:spPr>
          <a:xfrm>
            <a:off x="213849" y="5842103"/>
            <a:ext cx="3256937" cy="8224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t>Joining in with singing and rhyming.</a:t>
            </a:r>
          </a:p>
        </p:txBody>
      </p:sp>
      <p:sp>
        <p:nvSpPr>
          <p:cNvPr id="11" name="Rectangle: Rounded Corners 10">
            <a:extLst>
              <a:ext uri="{FF2B5EF4-FFF2-40B4-BE49-F238E27FC236}">
                <a16:creationId xmlns:a16="http://schemas.microsoft.com/office/drawing/2014/main" id="{DA8E0F6D-8BCF-5308-41F1-F335C490DEFD}"/>
              </a:ext>
            </a:extLst>
          </p:cNvPr>
          <p:cNvSpPr/>
          <p:nvPr/>
        </p:nvSpPr>
        <p:spPr>
          <a:xfrm>
            <a:off x="213849" y="4063179"/>
            <a:ext cx="3256937" cy="14109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dirty="0"/>
          </a:p>
          <a:p>
            <a:pPr algn="ctr"/>
            <a:r>
              <a:rPr lang="en-GB" sz="1500" dirty="0"/>
              <a:t>Taking part in class PE sessions  in class and with the visiting sports coaches learning athletics </a:t>
            </a:r>
            <a:r>
              <a:rPr lang="en-GB" sz="1500"/>
              <a:t>skills   we will need for Sports Day! </a:t>
            </a:r>
            <a:endParaRPr lang="en-GB" sz="1500" dirty="0"/>
          </a:p>
        </p:txBody>
      </p:sp>
      <p:sp>
        <p:nvSpPr>
          <p:cNvPr id="12" name="Rectangle: Rounded Corners 11">
            <a:extLst>
              <a:ext uri="{FF2B5EF4-FFF2-40B4-BE49-F238E27FC236}">
                <a16:creationId xmlns:a16="http://schemas.microsoft.com/office/drawing/2014/main" id="{443EA6C6-784C-016C-A32D-288FF7A07689}"/>
              </a:ext>
            </a:extLst>
          </p:cNvPr>
          <p:cNvSpPr/>
          <p:nvPr/>
        </p:nvSpPr>
        <p:spPr>
          <a:xfrm>
            <a:off x="213850" y="1320698"/>
            <a:ext cx="3354487" cy="452283"/>
          </a:xfrm>
          <a:prstGeom prst="roundRect">
            <a:avLst/>
          </a:prstGeom>
          <a:solidFill>
            <a:srgbClr val="FD87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Authors and Readers</a:t>
            </a:r>
          </a:p>
        </p:txBody>
      </p:sp>
      <p:sp>
        <p:nvSpPr>
          <p:cNvPr id="14" name="Rectangle: Rounded Corners 13">
            <a:extLst>
              <a:ext uri="{FF2B5EF4-FFF2-40B4-BE49-F238E27FC236}">
                <a16:creationId xmlns:a16="http://schemas.microsoft.com/office/drawing/2014/main" id="{428BD0FB-2FD5-3BBD-2056-F9C10F51402F}"/>
              </a:ext>
            </a:extLst>
          </p:cNvPr>
          <p:cNvSpPr/>
          <p:nvPr/>
        </p:nvSpPr>
        <p:spPr>
          <a:xfrm>
            <a:off x="213849" y="3992613"/>
            <a:ext cx="3256937" cy="452283"/>
          </a:xfrm>
          <a:prstGeom prst="roundRect">
            <a:avLst/>
          </a:prstGeom>
          <a:solidFill>
            <a:srgbClr val="EA93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Athletes</a:t>
            </a:r>
          </a:p>
        </p:txBody>
      </p:sp>
      <p:sp>
        <p:nvSpPr>
          <p:cNvPr id="15" name="Rectangle: Rounded Corners 14">
            <a:extLst>
              <a:ext uri="{FF2B5EF4-FFF2-40B4-BE49-F238E27FC236}">
                <a16:creationId xmlns:a16="http://schemas.microsoft.com/office/drawing/2014/main" id="{8E88277E-8A73-5FD6-3C99-7F9646E66452}"/>
              </a:ext>
            </a:extLst>
          </p:cNvPr>
          <p:cNvSpPr/>
          <p:nvPr/>
        </p:nvSpPr>
        <p:spPr>
          <a:xfrm>
            <a:off x="213849" y="5537302"/>
            <a:ext cx="3256937" cy="452283"/>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Linguists</a:t>
            </a:r>
          </a:p>
        </p:txBody>
      </p:sp>
      <p:sp>
        <p:nvSpPr>
          <p:cNvPr id="16" name="Rectangle: Rounded Corners 15">
            <a:extLst>
              <a:ext uri="{FF2B5EF4-FFF2-40B4-BE49-F238E27FC236}">
                <a16:creationId xmlns:a16="http://schemas.microsoft.com/office/drawing/2014/main" id="{C1AD3936-8C03-8DC8-24FD-BEB14E5E4EEB}"/>
              </a:ext>
            </a:extLst>
          </p:cNvPr>
          <p:cNvSpPr/>
          <p:nvPr/>
        </p:nvSpPr>
        <p:spPr>
          <a:xfrm>
            <a:off x="3798977" y="5284894"/>
            <a:ext cx="3148750" cy="452284"/>
          </a:xfrm>
          <a:prstGeom prst="roundRect">
            <a:avLst/>
          </a:prstGeom>
          <a:solidFill>
            <a:srgbClr val="B3EF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Artists and Engineers</a:t>
            </a:r>
          </a:p>
        </p:txBody>
      </p:sp>
      <p:sp>
        <p:nvSpPr>
          <p:cNvPr id="17" name="Rectangle: Rounded Corners 16">
            <a:extLst>
              <a:ext uri="{FF2B5EF4-FFF2-40B4-BE49-F238E27FC236}">
                <a16:creationId xmlns:a16="http://schemas.microsoft.com/office/drawing/2014/main" id="{5AE1EC41-4E38-1ED0-F9F7-2AFE3C76765A}"/>
              </a:ext>
            </a:extLst>
          </p:cNvPr>
          <p:cNvSpPr/>
          <p:nvPr/>
        </p:nvSpPr>
        <p:spPr>
          <a:xfrm>
            <a:off x="4104961" y="3113312"/>
            <a:ext cx="4319515" cy="465637"/>
          </a:xfrm>
          <a:prstGeom prst="roundRect">
            <a:avLst/>
          </a:prstGeom>
          <a:solidFill>
            <a:srgbClr val="90A8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Historians and Geographers</a:t>
            </a:r>
          </a:p>
        </p:txBody>
      </p:sp>
      <p:sp>
        <p:nvSpPr>
          <p:cNvPr id="18" name="Rectangle: Rounded Corners 17">
            <a:extLst>
              <a:ext uri="{FF2B5EF4-FFF2-40B4-BE49-F238E27FC236}">
                <a16:creationId xmlns:a16="http://schemas.microsoft.com/office/drawing/2014/main" id="{F57D2D8B-B03E-9A08-34C4-303D3B396BAD}"/>
              </a:ext>
            </a:extLst>
          </p:cNvPr>
          <p:cNvSpPr/>
          <p:nvPr/>
        </p:nvSpPr>
        <p:spPr>
          <a:xfrm>
            <a:off x="8770749" y="3592146"/>
            <a:ext cx="3256949" cy="492329"/>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Philosophers</a:t>
            </a:r>
          </a:p>
        </p:txBody>
      </p:sp>
      <p:sp>
        <p:nvSpPr>
          <p:cNvPr id="19" name="Rectangle: Rounded Corners 18">
            <a:extLst>
              <a:ext uri="{FF2B5EF4-FFF2-40B4-BE49-F238E27FC236}">
                <a16:creationId xmlns:a16="http://schemas.microsoft.com/office/drawing/2014/main" id="{F761A7A9-F914-0F93-B0F5-7ED1684E9A59}"/>
              </a:ext>
            </a:extLst>
          </p:cNvPr>
          <p:cNvSpPr/>
          <p:nvPr/>
        </p:nvSpPr>
        <p:spPr>
          <a:xfrm>
            <a:off x="8721201" y="925433"/>
            <a:ext cx="3256949" cy="48987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Mathematicians</a:t>
            </a:r>
          </a:p>
        </p:txBody>
      </p:sp>
      <p:sp>
        <p:nvSpPr>
          <p:cNvPr id="21" name="Rectangle: Rounded Corners 20">
            <a:extLst>
              <a:ext uri="{FF2B5EF4-FFF2-40B4-BE49-F238E27FC236}">
                <a16:creationId xmlns:a16="http://schemas.microsoft.com/office/drawing/2014/main" id="{AFCCAA88-EE1D-5CCE-E3C4-3854CB8D737E}"/>
              </a:ext>
            </a:extLst>
          </p:cNvPr>
          <p:cNvSpPr/>
          <p:nvPr/>
        </p:nvSpPr>
        <p:spPr>
          <a:xfrm>
            <a:off x="4100553" y="1344461"/>
            <a:ext cx="4328330" cy="45228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Scientists</a:t>
            </a:r>
          </a:p>
        </p:txBody>
      </p:sp>
      <p:sp>
        <p:nvSpPr>
          <p:cNvPr id="22" name="Rectangle: Rounded Corners 21">
            <a:extLst>
              <a:ext uri="{FF2B5EF4-FFF2-40B4-BE49-F238E27FC236}">
                <a16:creationId xmlns:a16="http://schemas.microsoft.com/office/drawing/2014/main" id="{0657BA76-C659-889D-D49F-E171824F1DF1}"/>
              </a:ext>
            </a:extLst>
          </p:cNvPr>
          <p:cNvSpPr/>
          <p:nvPr/>
        </p:nvSpPr>
        <p:spPr>
          <a:xfrm>
            <a:off x="9733973" y="5650878"/>
            <a:ext cx="2263862" cy="11904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Exploring logging on in the computer room and using Data and Information Pictograms .</a:t>
            </a:r>
          </a:p>
        </p:txBody>
      </p:sp>
      <p:sp>
        <p:nvSpPr>
          <p:cNvPr id="23" name="Rectangle: Rounded Corners 22">
            <a:extLst>
              <a:ext uri="{FF2B5EF4-FFF2-40B4-BE49-F238E27FC236}">
                <a16:creationId xmlns:a16="http://schemas.microsoft.com/office/drawing/2014/main" id="{8C34107D-7981-4BAE-CC97-15AE0D7E5F4A}"/>
              </a:ext>
            </a:extLst>
          </p:cNvPr>
          <p:cNvSpPr/>
          <p:nvPr/>
        </p:nvSpPr>
        <p:spPr>
          <a:xfrm>
            <a:off x="9727011" y="5212770"/>
            <a:ext cx="2263862" cy="452283"/>
          </a:xfrm>
          <a:prstGeom prst="roundRect">
            <a:avLst/>
          </a:prstGeom>
          <a:solidFill>
            <a:srgbClr val="F2F2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rPr>
              <a:t>Being computer scientists</a:t>
            </a:r>
            <a:endParaRPr lang="en-GB" dirty="0">
              <a:solidFill>
                <a:sysClr val="windowText" lastClr="000000"/>
              </a:solidFill>
            </a:endParaRPr>
          </a:p>
        </p:txBody>
      </p:sp>
      <p:pic>
        <p:nvPicPr>
          <p:cNvPr id="27" name="Picture 26">
            <a:extLst>
              <a:ext uri="{FF2B5EF4-FFF2-40B4-BE49-F238E27FC236}">
                <a16:creationId xmlns:a16="http://schemas.microsoft.com/office/drawing/2014/main" id="{600B2695-CD53-D5FD-53C7-CB47E188C32D}"/>
              </a:ext>
            </a:extLst>
          </p:cNvPr>
          <p:cNvPicPr>
            <a:picLocks noChangeAspect="1"/>
          </p:cNvPicPr>
          <p:nvPr/>
        </p:nvPicPr>
        <p:blipFill>
          <a:blip r:embed="rId4"/>
          <a:stretch>
            <a:fillRect/>
          </a:stretch>
        </p:blipFill>
        <p:spPr>
          <a:xfrm>
            <a:off x="3420553" y="2079215"/>
            <a:ext cx="464869" cy="667331"/>
          </a:xfrm>
          <a:prstGeom prst="rect">
            <a:avLst/>
          </a:prstGeom>
        </p:spPr>
      </p:pic>
      <p:pic>
        <p:nvPicPr>
          <p:cNvPr id="29" name="Picture 28">
            <a:extLst>
              <a:ext uri="{FF2B5EF4-FFF2-40B4-BE49-F238E27FC236}">
                <a16:creationId xmlns:a16="http://schemas.microsoft.com/office/drawing/2014/main" id="{65E5D436-B756-8B97-E285-69D39D779AC2}"/>
              </a:ext>
            </a:extLst>
          </p:cNvPr>
          <p:cNvPicPr>
            <a:picLocks noChangeAspect="1"/>
          </p:cNvPicPr>
          <p:nvPr/>
        </p:nvPicPr>
        <p:blipFill>
          <a:blip r:embed="rId5"/>
          <a:stretch>
            <a:fillRect/>
          </a:stretch>
        </p:blipFill>
        <p:spPr>
          <a:xfrm>
            <a:off x="6754761" y="5861495"/>
            <a:ext cx="397000" cy="769187"/>
          </a:xfrm>
          <a:prstGeom prst="rect">
            <a:avLst/>
          </a:prstGeom>
        </p:spPr>
      </p:pic>
      <p:pic>
        <p:nvPicPr>
          <p:cNvPr id="31" name="Picture 30">
            <a:extLst>
              <a:ext uri="{FF2B5EF4-FFF2-40B4-BE49-F238E27FC236}">
                <a16:creationId xmlns:a16="http://schemas.microsoft.com/office/drawing/2014/main" id="{93CF064B-6D70-9BEE-319B-5974D6CD48A1}"/>
              </a:ext>
            </a:extLst>
          </p:cNvPr>
          <p:cNvPicPr>
            <a:picLocks noChangeAspect="1"/>
          </p:cNvPicPr>
          <p:nvPr/>
        </p:nvPicPr>
        <p:blipFill>
          <a:blip r:embed="rId6"/>
          <a:stretch>
            <a:fillRect/>
          </a:stretch>
        </p:blipFill>
        <p:spPr>
          <a:xfrm>
            <a:off x="8251490" y="4146140"/>
            <a:ext cx="519259" cy="955088"/>
          </a:xfrm>
          <a:prstGeom prst="rect">
            <a:avLst/>
          </a:prstGeom>
        </p:spPr>
      </p:pic>
      <p:pic>
        <p:nvPicPr>
          <p:cNvPr id="33" name="Picture 32">
            <a:extLst>
              <a:ext uri="{FF2B5EF4-FFF2-40B4-BE49-F238E27FC236}">
                <a16:creationId xmlns:a16="http://schemas.microsoft.com/office/drawing/2014/main" id="{D445CD54-E8C3-A2ED-0AE1-A5490A8B583C}"/>
              </a:ext>
            </a:extLst>
          </p:cNvPr>
          <p:cNvPicPr>
            <a:picLocks noChangeAspect="1"/>
          </p:cNvPicPr>
          <p:nvPr/>
        </p:nvPicPr>
        <p:blipFill>
          <a:blip r:embed="rId7"/>
          <a:stretch>
            <a:fillRect/>
          </a:stretch>
        </p:blipFill>
        <p:spPr>
          <a:xfrm>
            <a:off x="3781076" y="3914503"/>
            <a:ext cx="388146" cy="724479"/>
          </a:xfrm>
          <a:prstGeom prst="rect">
            <a:avLst/>
          </a:prstGeom>
        </p:spPr>
      </p:pic>
      <p:pic>
        <p:nvPicPr>
          <p:cNvPr id="35" name="Picture 34">
            <a:extLst>
              <a:ext uri="{FF2B5EF4-FFF2-40B4-BE49-F238E27FC236}">
                <a16:creationId xmlns:a16="http://schemas.microsoft.com/office/drawing/2014/main" id="{BA4BA8C9-D245-2ED4-CF60-DB6304FAD0D7}"/>
              </a:ext>
            </a:extLst>
          </p:cNvPr>
          <p:cNvPicPr>
            <a:picLocks noChangeAspect="1"/>
          </p:cNvPicPr>
          <p:nvPr/>
        </p:nvPicPr>
        <p:blipFill>
          <a:blip r:embed="rId8"/>
          <a:stretch>
            <a:fillRect/>
          </a:stretch>
        </p:blipFill>
        <p:spPr>
          <a:xfrm>
            <a:off x="3360764" y="6036460"/>
            <a:ext cx="415147" cy="667331"/>
          </a:xfrm>
          <a:prstGeom prst="rect">
            <a:avLst/>
          </a:prstGeom>
        </p:spPr>
      </p:pic>
      <p:pic>
        <p:nvPicPr>
          <p:cNvPr id="37" name="Picture 36">
            <a:extLst>
              <a:ext uri="{FF2B5EF4-FFF2-40B4-BE49-F238E27FC236}">
                <a16:creationId xmlns:a16="http://schemas.microsoft.com/office/drawing/2014/main" id="{C0C64B3D-9AE2-8917-FEFE-3BA3B07EE730}"/>
              </a:ext>
            </a:extLst>
          </p:cNvPr>
          <p:cNvPicPr>
            <a:picLocks noChangeAspect="1"/>
          </p:cNvPicPr>
          <p:nvPr/>
        </p:nvPicPr>
        <p:blipFill>
          <a:blip r:embed="rId9"/>
          <a:stretch>
            <a:fillRect/>
          </a:stretch>
        </p:blipFill>
        <p:spPr>
          <a:xfrm>
            <a:off x="11660043" y="1642877"/>
            <a:ext cx="434941" cy="846281"/>
          </a:xfrm>
          <a:prstGeom prst="rect">
            <a:avLst/>
          </a:prstGeom>
        </p:spPr>
      </p:pic>
      <p:pic>
        <p:nvPicPr>
          <p:cNvPr id="39" name="Picture 38">
            <a:extLst>
              <a:ext uri="{FF2B5EF4-FFF2-40B4-BE49-F238E27FC236}">
                <a16:creationId xmlns:a16="http://schemas.microsoft.com/office/drawing/2014/main" id="{AEA562D3-CA61-B8ED-6597-7B2552AE3914}"/>
              </a:ext>
            </a:extLst>
          </p:cNvPr>
          <p:cNvPicPr>
            <a:picLocks noChangeAspect="1"/>
          </p:cNvPicPr>
          <p:nvPr/>
        </p:nvPicPr>
        <p:blipFill>
          <a:blip r:embed="rId10"/>
          <a:stretch>
            <a:fillRect/>
          </a:stretch>
        </p:blipFill>
        <p:spPr>
          <a:xfrm>
            <a:off x="9349512" y="5793271"/>
            <a:ext cx="536035" cy="837411"/>
          </a:xfrm>
          <a:prstGeom prst="rect">
            <a:avLst/>
          </a:prstGeom>
        </p:spPr>
      </p:pic>
      <p:sp>
        <p:nvSpPr>
          <p:cNvPr id="42" name="Rectangle: Rounded Corners 41">
            <a:extLst>
              <a:ext uri="{FF2B5EF4-FFF2-40B4-BE49-F238E27FC236}">
                <a16:creationId xmlns:a16="http://schemas.microsoft.com/office/drawing/2014/main" id="{A81007ED-90DF-B4B3-9B26-154AA4E8972D}"/>
              </a:ext>
            </a:extLst>
          </p:cNvPr>
          <p:cNvSpPr/>
          <p:nvPr/>
        </p:nvSpPr>
        <p:spPr>
          <a:xfrm>
            <a:off x="7237224" y="5376047"/>
            <a:ext cx="2263862" cy="452283"/>
          </a:xfrm>
          <a:prstGeom prst="roundRect">
            <a:avLst/>
          </a:prstGeom>
          <a:solidFill>
            <a:srgbClr val="CAF1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a Musician</a:t>
            </a:r>
          </a:p>
        </p:txBody>
      </p:sp>
      <p:pic>
        <p:nvPicPr>
          <p:cNvPr id="44" name="Picture 43">
            <a:extLst>
              <a:ext uri="{FF2B5EF4-FFF2-40B4-BE49-F238E27FC236}">
                <a16:creationId xmlns:a16="http://schemas.microsoft.com/office/drawing/2014/main" id="{14D7230C-5012-7FF1-ADB6-F2F5AF759C1D}"/>
              </a:ext>
            </a:extLst>
          </p:cNvPr>
          <p:cNvPicPr>
            <a:picLocks noChangeAspect="1"/>
          </p:cNvPicPr>
          <p:nvPr/>
        </p:nvPicPr>
        <p:blipFill>
          <a:blip r:embed="rId11"/>
          <a:stretch>
            <a:fillRect/>
          </a:stretch>
        </p:blipFill>
        <p:spPr>
          <a:xfrm>
            <a:off x="11577326" y="3593313"/>
            <a:ext cx="397001" cy="818622"/>
          </a:xfrm>
          <a:prstGeom prst="rect">
            <a:avLst/>
          </a:prstGeom>
        </p:spPr>
      </p:pic>
      <p:pic>
        <p:nvPicPr>
          <p:cNvPr id="46" name="Picture 45">
            <a:extLst>
              <a:ext uri="{FF2B5EF4-FFF2-40B4-BE49-F238E27FC236}">
                <a16:creationId xmlns:a16="http://schemas.microsoft.com/office/drawing/2014/main" id="{84EB8BF6-8A6A-B768-2D7C-EF41CDC503F3}"/>
              </a:ext>
            </a:extLst>
          </p:cNvPr>
          <p:cNvPicPr>
            <a:picLocks noChangeAspect="1"/>
          </p:cNvPicPr>
          <p:nvPr/>
        </p:nvPicPr>
        <p:blipFill>
          <a:blip r:embed="rId12"/>
          <a:stretch>
            <a:fillRect/>
          </a:stretch>
        </p:blipFill>
        <p:spPr>
          <a:xfrm>
            <a:off x="213848" y="2496855"/>
            <a:ext cx="358556" cy="847166"/>
          </a:xfrm>
          <a:prstGeom prst="rect">
            <a:avLst/>
          </a:prstGeom>
        </p:spPr>
      </p:pic>
      <p:pic>
        <p:nvPicPr>
          <p:cNvPr id="48" name="Picture 47">
            <a:extLst>
              <a:ext uri="{FF2B5EF4-FFF2-40B4-BE49-F238E27FC236}">
                <a16:creationId xmlns:a16="http://schemas.microsoft.com/office/drawing/2014/main" id="{238E532D-2452-5DFD-C877-B7B7DA36C65A}"/>
              </a:ext>
            </a:extLst>
          </p:cNvPr>
          <p:cNvPicPr>
            <a:picLocks noChangeAspect="1"/>
          </p:cNvPicPr>
          <p:nvPr/>
        </p:nvPicPr>
        <p:blipFill>
          <a:blip r:embed="rId13"/>
          <a:stretch>
            <a:fillRect/>
          </a:stretch>
        </p:blipFill>
        <p:spPr>
          <a:xfrm>
            <a:off x="8224733" y="2058017"/>
            <a:ext cx="438859" cy="862281"/>
          </a:xfrm>
          <a:prstGeom prst="rect">
            <a:avLst/>
          </a:prstGeom>
        </p:spPr>
      </p:pic>
      <p:pic>
        <p:nvPicPr>
          <p:cNvPr id="50" name="Picture 49">
            <a:extLst>
              <a:ext uri="{FF2B5EF4-FFF2-40B4-BE49-F238E27FC236}">
                <a16:creationId xmlns:a16="http://schemas.microsoft.com/office/drawing/2014/main" id="{A67D6954-6AAB-519D-3A48-DE4EE88C41F5}"/>
              </a:ext>
            </a:extLst>
          </p:cNvPr>
          <p:cNvPicPr>
            <a:picLocks noChangeAspect="1"/>
          </p:cNvPicPr>
          <p:nvPr/>
        </p:nvPicPr>
        <p:blipFill>
          <a:blip r:embed="rId14"/>
          <a:stretch>
            <a:fillRect/>
          </a:stretch>
        </p:blipFill>
        <p:spPr>
          <a:xfrm>
            <a:off x="3180190" y="4648924"/>
            <a:ext cx="388147" cy="659941"/>
          </a:xfrm>
          <a:prstGeom prst="rect">
            <a:avLst/>
          </a:prstGeom>
        </p:spPr>
      </p:pic>
    </p:spTree>
    <p:extLst>
      <p:ext uri="{BB962C8B-B14F-4D97-AF65-F5344CB8AC3E}">
        <p14:creationId xmlns:p14="http://schemas.microsoft.com/office/powerpoint/2010/main" val="2785322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dccc0b4-b3f4-4d4f-8ac6-f0fafbb6fc91">
      <Terms xmlns="http://schemas.microsoft.com/office/infopath/2007/PartnerControls"/>
    </lcf76f155ced4ddcb4097134ff3c332f>
    <TaxCatchAll xmlns="bbebf8bf-e87e-47d4-b4c2-3e9f5ffefe7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1289D6E51BA140B6D61F185ACF3435" ma:contentTypeVersion="15" ma:contentTypeDescription="Create a new document." ma:contentTypeScope="" ma:versionID="004ccad3ccd84b8fee71a1478730835d">
  <xsd:schema xmlns:xsd="http://www.w3.org/2001/XMLSchema" xmlns:xs="http://www.w3.org/2001/XMLSchema" xmlns:p="http://schemas.microsoft.com/office/2006/metadata/properties" xmlns:ns2="bdccc0b4-b3f4-4d4f-8ac6-f0fafbb6fc91" xmlns:ns3="bbebf8bf-e87e-47d4-b4c2-3e9f5ffefe7b" targetNamespace="http://schemas.microsoft.com/office/2006/metadata/properties" ma:root="true" ma:fieldsID="7cae413a9cab5fb908b631e0b87c14a9" ns2:_="" ns3:_="">
    <xsd:import namespace="bdccc0b4-b3f4-4d4f-8ac6-f0fafbb6fc91"/>
    <xsd:import namespace="bbebf8bf-e87e-47d4-b4c2-3e9f5ffefe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ccc0b4-b3f4-4d4f-8ac6-f0fafbb6fc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8f44120-b421-4a1c-9308-e8497065815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ebf8bf-e87e-47d4-b4c2-3e9f5ffefe7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94440ec-2b5f-4813-b87c-f7acf7af896d}" ma:internalName="TaxCatchAll" ma:showField="CatchAllData" ma:web="bbebf8bf-e87e-47d4-b4c2-3e9f5ffef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EBEE90-EA45-4B06-A5CC-05D5D4BB60D3}">
  <ds:schemaRefs>
    <ds:schemaRef ds:uri="http://www.w3.org/XML/1998/namespace"/>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bbebf8bf-e87e-47d4-b4c2-3e9f5ffefe7b"/>
    <ds:schemaRef ds:uri="bdccc0b4-b3f4-4d4f-8ac6-f0fafbb6fc91"/>
  </ds:schemaRefs>
</ds:datastoreItem>
</file>

<file path=customXml/itemProps2.xml><?xml version="1.0" encoding="utf-8"?>
<ds:datastoreItem xmlns:ds="http://schemas.openxmlformats.org/officeDocument/2006/customXml" ds:itemID="{E29F5DD7-31BD-4A4E-A31A-340EFBFE72D0}">
  <ds:schemaRefs>
    <ds:schemaRef ds:uri="http://schemas.microsoft.com/sharepoint/v3/contenttype/forms"/>
  </ds:schemaRefs>
</ds:datastoreItem>
</file>

<file path=customXml/itemProps3.xml><?xml version="1.0" encoding="utf-8"?>
<ds:datastoreItem xmlns:ds="http://schemas.openxmlformats.org/officeDocument/2006/customXml" ds:itemID="{FE8F1D51-566E-477D-B34B-225B7F2907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ccc0b4-b3f4-4d4f-8ac6-f0fafbb6fc91"/>
    <ds:schemaRef ds:uri="bbebf8bf-e87e-47d4-b4c2-3e9f5ffefe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15126</TotalTime>
  <Words>302</Words>
  <Application>Microsoft Office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kelly mccall</dc:creator>
  <cp:lastModifiedBy>Katherine Shean</cp:lastModifiedBy>
  <cp:revision>11</cp:revision>
  <dcterms:created xsi:type="dcterms:W3CDTF">2024-08-20T06:52:16Z</dcterms:created>
  <dcterms:modified xsi:type="dcterms:W3CDTF">2026-03-31T11:31:20Z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0x010100341289D6E51BA140B6D61F185ACF3435</vt:lpwstr>
  </property>
  <property fmtid="{D5CDD505-2E9C-101B-9397-08002B2CF9AE}" pid="3" name="MediaServiceImageTags">
    <vt:lpwstr/>
  </property>
</Properties>
</file>