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C9F1"/>
    <a:srgbClr val="0086EA"/>
    <a:srgbClr val="9D74B0"/>
    <a:srgbClr val="FFDB69"/>
    <a:srgbClr val="EA9382"/>
    <a:srgbClr val="B3EF95"/>
    <a:srgbClr val="FDE3F8"/>
    <a:srgbClr val="C1FBC2"/>
    <a:srgbClr val="CAF1F2"/>
    <a:srgbClr val="F2F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A10868-21D0-BF23-7CEA-5770DBBC602E}" v="4" dt="2025-11-02T11:31:17.0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640"/>
  </p:normalViewPr>
  <p:slideViewPr>
    <p:cSldViewPr snapToGrid="0">
      <p:cViewPr varScale="1">
        <p:scale>
          <a:sx n="80" d="100"/>
          <a:sy n="80" d="100"/>
        </p:scale>
        <p:origin x="3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th Cheeseman" userId="e3ab64bd-94d6-46b9-ae39-baebf16ecb62" providerId="ADAL" clId="{8314A63B-2D27-4A3A-AF1C-C661B5DB9E71}"/>
    <pc:docChg chg="undo custSel modSld">
      <pc:chgData name="Beth Cheeseman" userId="e3ab64bd-94d6-46b9-ae39-baebf16ecb62" providerId="ADAL" clId="{8314A63B-2D27-4A3A-AF1C-C661B5DB9E71}" dt="2025-11-02T08:17:26.466" v="2140" actId="20577"/>
      <pc:docMkLst>
        <pc:docMk/>
      </pc:docMkLst>
      <pc:sldChg chg="addSp delSp modSp mod">
        <pc:chgData name="Beth Cheeseman" userId="e3ab64bd-94d6-46b9-ae39-baebf16ecb62" providerId="ADAL" clId="{8314A63B-2D27-4A3A-AF1C-C661B5DB9E71}" dt="2025-11-02T08:17:26.466" v="2140" actId="20577"/>
        <pc:sldMkLst>
          <pc:docMk/>
          <pc:sldMk cId="2785322377" sldId="256"/>
        </pc:sldMkLst>
        <pc:spChg chg="mod">
          <ac:chgData name="Beth Cheeseman" userId="e3ab64bd-94d6-46b9-ae39-baebf16ecb62" providerId="ADAL" clId="{8314A63B-2D27-4A3A-AF1C-C661B5DB9E71}" dt="2025-11-02T07:42:12.842" v="1901" actId="1076"/>
          <ac:spMkLst>
            <pc:docMk/>
            <pc:sldMk cId="2785322377" sldId="256"/>
            <ac:spMk id="2" creationId="{EA695835-4390-20CB-B161-5950A31E675D}"/>
          </ac:spMkLst>
        </pc:spChg>
        <pc:spChg chg="mod">
          <ac:chgData name="Beth Cheeseman" userId="e3ab64bd-94d6-46b9-ae39-baebf16ecb62" providerId="ADAL" clId="{8314A63B-2D27-4A3A-AF1C-C661B5DB9E71}" dt="2025-11-02T07:32:55.088" v="1840" actId="1076"/>
          <ac:spMkLst>
            <pc:docMk/>
            <pc:sldMk cId="2785322377" sldId="256"/>
            <ac:spMk id="3" creationId="{AB552222-D124-E4BD-5D7E-107EDFF2BCEA}"/>
          </ac:spMkLst>
        </pc:spChg>
        <pc:spChg chg="mod">
          <ac:chgData name="Beth Cheeseman" userId="e3ab64bd-94d6-46b9-ae39-baebf16ecb62" providerId="ADAL" clId="{8314A63B-2D27-4A3A-AF1C-C661B5DB9E71}" dt="2025-11-02T06:34:03.766" v="57" actId="20577"/>
          <ac:spMkLst>
            <pc:docMk/>
            <pc:sldMk cId="2785322377" sldId="256"/>
            <ac:spMk id="4" creationId="{872A4734-0D03-5AFA-1A5A-1B355B838E86}"/>
          </ac:spMkLst>
        </pc:spChg>
        <pc:spChg chg="mod">
          <ac:chgData name="Beth Cheeseman" userId="e3ab64bd-94d6-46b9-ae39-baebf16ecb62" providerId="ADAL" clId="{8314A63B-2D27-4A3A-AF1C-C661B5DB9E71}" dt="2025-11-02T07:41:08.761" v="1890" actId="14100"/>
          <ac:spMkLst>
            <pc:docMk/>
            <pc:sldMk cId="2785322377" sldId="256"/>
            <ac:spMk id="5" creationId="{90B4510D-88AF-CD96-FEE4-894EC606AAE7}"/>
          </ac:spMkLst>
        </pc:spChg>
        <pc:spChg chg="mod">
          <ac:chgData name="Beth Cheeseman" userId="e3ab64bd-94d6-46b9-ae39-baebf16ecb62" providerId="ADAL" clId="{8314A63B-2D27-4A3A-AF1C-C661B5DB9E71}" dt="2025-11-02T07:48:15.908" v="2030" actId="14100"/>
          <ac:spMkLst>
            <pc:docMk/>
            <pc:sldMk cId="2785322377" sldId="256"/>
            <ac:spMk id="6" creationId="{42C3F9F3-3379-36C4-D4A6-3B426DCAAB4B}"/>
          </ac:spMkLst>
        </pc:spChg>
        <pc:spChg chg="mod">
          <ac:chgData name="Beth Cheeseman" userId="e3ab64bd-94d6-46b9-ae39-baebf16ecb62" providerId="ADAL" clId="{8314A63B-2D27-4A3A-AF1C-C661B5DB9E71}" dt="2025-11-02T06:48:07.615" v="282" actId="14100"/>
          <ac:spMkLst>
            <pc:docMk/>
            <pc:sldMk cId="2785322377" sldId="256"/>
            <ac:spMk id="7" creationId="{25F34DE7-4D2C-AE94-E97D-5E11E45BDCE1}"/>
          </ac:spMkLst>
        </pc:spChg>
        <pc:spChg chg="mod">
          <ac:chgData name="Beth Cheeseman" userId="e3ab64bd-94d6-46b9-ae39-baebf16ecb62" providerId="ADAL" clId="{8314A63B-2D27-4A3A-AF1C-C661B5DB9E71}" dt="2025-11-02T07:31:15.248" v="1797" actId="14100"/>
          <ac:spMkLst>
            <pc:docMk/>
            <pc:sldMk cId="2785322377" sldId="256"/>
            <ac:spMk id="8" creationId="{5ADE5355-91FB-0AD4-5C45-0A23D6C0E693}"/>
          </ac:spMkLst>
        </pc:spChg>
        <pc:spChg chg="mod">
          <ac:chgData name="Beth Cheeseman" userId="e3ab64bd-94d6-46b9-ae39-baebf16ecb62" providerId="ADAL" clId="{8314A63B-2D27-4A3A-AF1C-C661B5DB9E71}" dt="2025-11-02T07:31:22.669" v="1798" actId="14100"/>
          <ac:spMkLst>
            <pc:docMk/>
            <pc:sldMk cId="2785322377" sldId="256"/>
            <ac:spMk id="9" creationId="{56BCAF80-3D21-36F3-86A5-26AC5F32B4DA}"/>
          </ac:spMkLst>
        </pc:spChg>
        <pc:spChg chg="add mod">
          <ac:chgData name="Beth Cheeseman" userId="e3ab64bd-94d6-46b9-ae39-baebf16ecb62" providerId="ADAL" clId="{8314A63B-2D27-4A3A-AF1C-C661B5DB9E71}" dt="2025-11-02T07:30:57.035" v="1793" actId="1076"/>
          <ac:spMkLst>
            <pc:docMk/>
            <pc:sldMk cId="2785322377" sldId="256"/>
            <ac:spMk id="11" creationId="{4D765AEB-4417-4E59-B44E-A9FD28AFA520}"/>
          </ac:spMkLst>
        </pc:spChg>
        <pc:spChg chg="mod">
          <ac:chgData name="Beth Cheeseman" userId="e3ab64bd-94d6-46b9-ae39-baebf16ecb62" providerId="ADAL" clId="{8314A63B-2D27-4A3A-AF1C-C661B5DB9E71}" dt="2025-11-02T07:51:44.295" v="2082" actId="14100"/>
          <ac:spMkLst>
            <pc:docMk/>
            <pc:sldMk cId="2785322377" sldId="256"/>
            <ac:spMk id="12" creationId="{443EA6C6-784C-016C-A32D-288FF7A07689}"/>
          </ac:spMkLst>
        </pc:spChg>
        <pc:spChg chg="add del mod">
          <ac:chgData name="Beth Cheeseman" userId="e3ab64bd-94d6-46b9-ae39-baebf16ecb62" providerId="ADAL" clId="{8314A63B-2D27-4A3A-AF1C-C661B5DB9E71}" dt="2025-11-02T07:49:11.613" v="2040"/>
          <ac:spMkLst>
            <pc:docMk/>
            <pc:sldMk cId="2785322377" sldId="256"/>
            <ac:spMk id="14" creationId="{543AEFB5-D33D-45DF-B0C8-5F1E9A4FC1EB}"/>
          </ac:spMkLst>
        </pc:spChg>
        <pc:spChg chg="mod">
          <ac:chgData name="Beth Cheeseman" userId="e3ab64bd-94d6-46b9-ae39-baebf16ecb62" providerId="ADAL" clId="{8314A63B-2D27-4A3A-AF1C-C661B5DB9E71}" dt="2025-11-02T07:52:04.701" v="2084" actId="14100"/>
          <ac:spMkLst>
            <pc:docMk/>
            <pc:sldMk cId="2785322377" sldId="256"/>
            <ac:spMk id="16" creationId="{C1AD3936-8C03-8DC8-24FD-BEB14E5E4EEB}"/>
          </ac:spMkLst>
        </pc:spChg>
        <pc:spChg chg="mod">
          <ac:chgData name="Beth Cheeseman" userId="e3ab64bd-94d6-46b9-ae39-baebf16ecb62" providerId="ADAL" clId="{8314A63B-2D27-4A3A-AF1C-C661B5DB9E71}" dt="2025-11-02T07:29:29.307" v="1775" actId="14100"/>
          <ac:spMkLst>
            <pc:docMk/>
            <pc:sldMk cId="2785322377" sldId="256"/>
            <ac:spMk id="17" creationId="{5AE1EC41-4E38-1ED0-F9F7-2AFE3C76765A}"/>
          </ac:spMkLst>
        </pc:spChg>
        <pc:spChg chg="mod">
          <ac:chgData name="Beth Cheeseman" userId="e3ab64bd-94d6-46b9-ae39-baebf16ecb62" providerId="ADAL" clId="{8314A63B-2D27-4A3A-AF1C-C661B5DB9E71}" dt="2025-11-02T07:42:50.534" v="1902" actId="207"/>
          <ac:spMkLst>
            <pc:docMk/>
            <pc:sldMk cId="2785322377" sldId="256"/>
            <ac:spMk id="18" creationId="{F57D2D8B-B03E-9A08-34C4-303D3B396BAD}"/>
          </ac:spMkLst>
        </pc:spChg>
        <pc:spChg chg="mod">
          <ac:chgData name="Beth Cheeseman" userId="e3ab64bd-94d6-46b9-ae39-baebf16ecb62" providerId="ADAL" clId="{8314A63B-2D27-4A3A-AF1C-C661B5DB9E71}" dt="2025-11-02T07:32:48.963" v="1839" actId="1076"/>
          <ac:spMkLst>
            <pc:docMk/>
            <pc:sldMk cId="2785322377" sldId="256"/>
            <ac:spMk id="19" creationId="{F761A7A9-F914-0F93-B0F5-7ED1684E9A59}"/>
          </ac:spMkLst>
        </pc:spChg>
        <pc:spChg chg="mod">
          <ac:chgData name="Beth Cheeseman" userId="e3ab64bd-94d6-46b9-ae39-baebf16ecb62" providerId="ADAL" clId="{8314A63B-2D27-4A3A-AF1C-C661B5DB9E71}" dt="2025-11-02T07:49:40.005" v="2044" actId="14100"/>
          <ac:spMkLst>
            <pc:docMk/>
            <pc:sldMk cId="2785322377" sldId="256"/>
            <ac:spMk id="20" creationId="{D4FB46BE-741C-E009-A18F-78B2C3EEDCCE}"/>
          </ac:spMkLst>
        </pc:spChg>
        <pc:spChg chg="mod">
          <ac:chgData name="Beth Cheeseman" userId="e3ab64bd-94d6-46b9-ae39-baebf16ecb62" providerId="ADAL" clId="{8314A63B-2D27-4A3A-AF1C-C661B5DB9E71}" dt="2025-11-02T07:47:54.965" v="2028" actId="14100"/>
          <ac:spMkLst>
            <pc:docMk/>
            <pc:sldMk cId="2785322377" sldId="256"/>
            <ac:spMk id="21" creationId="{AFCCAA88-EE1D-5CCE-E3C4-3854CB8D737E}"/>
          </ac:spMkLst>
        </pc:spChg>
        <pc:spChg chg="mod">
          <ac:chgData name="Beth Cheeseman" userId="e3ab64bd-94d6-46b9-ae39-baebf16ecb62" providerId="ADAL" clId="{8314A63B-2D27-4A3A-AF1C-C661B5DB9E71}" dt="2025-11-02T07:48:54.342" v="2034" actId="6549"/>
          <ac:spMkLst>
            <pc:docMk/>
            <pc:sldMk cId="2785322377" sldId="256"/>
            <ac:spMk id="22" creationId="{0657BA76-C659-889D-D49F-E171824F1DF1}"/>
          </ac:spMkLst>
        </pc:spChg>
        <pc:spChg chg="mod">
          <ac:chgData name="Beth Cheeseman" userId="e3ab64bd-94d6-46b9-ae39-baebf16ecb62" providerId="ADAL" clId="{8314A63B-2D27-4A3A-AF1C-C661B5DB9E71}" dt="2025-11-02T07:49:31.055" v="2043" actId="14100"/>
          <ac:spMkLst>
            <pc:docMk/>
            <pc:sldMk cId="2785322377" sldId="256"/>
            <ac:spMk id="23" creationId="{8C34107D-7981-4BAE-CC97-15AE0D7E5F4A}"/>
          </ac:spMkLst>
        </pc:spChg>
        <pc:spChg chg="mod">
          <ac:chgData name="Beth Cheeseman" userId="e3ab64bd-94d6-46b9-ae39-baebf16ecb62" providerId="ADAL" clId="{8314A63B-2D27-4A3A-AF1C-C661B5DB9E71}" dt="2025-11-02T07:47:21.507" v="2023" actId="1076"/>
          <ac:spMkLst>
            <pc:docMk/>
            <pc:sldMk cId="2785322377" sldId="256"/>
            <ac:spMk id="24" creationId="{12B622F4-36D1-4651-9CF6-59516E08D2CA}"/>
          </ac:spMkLst>
        </pc:spChg>
        <pc:spChg chg="mod">
          <ac:chgData name="Beth Cheeseman" userId="e3ab64bd-94d6-46b9-ae39-baebf16ecb62" providerId="ADAL" clId="{8314A63B-2D27-4A3A-AF1C-C661B5DB9E71}" dt="2025-11-02T08:17:26.466" v="2140" actId="20577"/>
          <ac:spMkLst>
            <pc:docMk/>
            <pc:sldMk cId="2785322377" sldId="256"/>
            <ac:spMk id="30" creationId="{780B11A0-8498-4C58-96EA-415F60BB2B61}"/>
          </ac:spMkLst>
        </pc:spChg>
        <pc:spChg chg="mod">
          <ac:chgData name="Beth Cheeseman" userId="e3ab64bd-94d6-46b9-ae39-baebf16ecb62" providerId="ADAL" clId="{8314A63B-2D27-4A3A-AF1C-C661B5DB9E71}" dt="2025-11-02T07:47:34.679" v="2026" actId="1076"/>
          <ac:spMkLst>
            <pc:docMk/>
            <pc:sldMk cId="2785322377" sldId="256"/>
            <ac:spMk id="33" creationId="{E032912E-A941-4B2E-8959-930669374102}"/>
          </ac:spMkLst>
        </pc:spChg>
        <pc:spChg chg="mod">
          <ac:chgData name="Beth Cheeseman" userId="e3ab64bd-94d6-46b9-ae39-baebf16ecb62" providerId="ADAL" clId="{8314A63B-2D27-4A3A-AF1C-C661B5DB9E71}" dt="2025-11-02T07:50:00.301" v="2047" actId="14100"/>
          <ac:spMkLst>
            <pc:docMk/>
            <pc:sldMk cId="2785322377" sldId="256"/>
            <ac:spMk id="40" creationId="{4DF72CA4-445D-0A0C-DB0B-A38A98E81245}"/>
          </ac:spMkLst>
        </pc:spChg>
        <pc:spChg chg="mod">
          <ac:chgData name="Beth Cheeseman" userId="e3ab64bd-94d6-46b9-ae39-baebf16ecb62" providerId="ADAL" clId="{8314A63B-2D27-4A3A-AF1C-C661B5DB9E71}" dt="2025-11-02T07:51:06.678" v="2081" actId="1076"/>
          <ac:spMkLst>
            <pc:docMk/>
            <pc:sldMk cId="2785322377" sldId="256"/>
            <ac:spMk id="41" creationId="{4331CB84-3BFB-4B3D-9900-37350EADD1D9}"/>
          </ac:spMkLst>
        </pc:spChg>
        <pc:spChg chg="mod">
          <ac:chgData name="Beth Cheeseman" userId="e3ab64bd-94d6-46b9-ae39-baebf16ecb62" providerId="ADAL" clId="{8314A63B-2D27-4A3A-AF1C-C661B5DB9E71}" dt="2025-11-02T07:49:55.411" v="2046" actId="14100"/>
          <ac:spMkLst>
            <pc:docMk/>
            <pc:sldMk cId="2785322377" sldId="256"/>
            <ac:spMk id="42" creationId="{A81007ED-90DF-B4B3-9B26-154AA4E8972D}"/>
          </ac:spMkLst>
        </pc:spChg>
        <pc:spChg chg="mod">
          <ac:chgData name="Beth Cheeseman" userId="e3ab64bd-94d6-46b9-ae39-baebf16ecb62" providerId="ADAL" clId="{8314A63B-2D27-4A3A-AF1C-C661B5DB9E71}" dt="2025-11-02T06:54:35.483" v="690" actId="20577"/>
          <ac:spMkLst>
            <pc:docMk/>
            <pc:sldMk cId="2785322377" sldId="256"/>
            <ac:spMk id="45" creationId="{21774CE4-57E2-48F2-96F9-4DBFC9FA36D3}"/>
          </ac:spMkLst>
        </pc:spChg>
        <pc:spChg chg="mod">
          <ac:chgData name="Beth Cheeseman" userId="e3ab64bd-94d6-46b9-ae39-baebf16ecb62" providerId="ADAL" clId="{8314A63B-2D27-4A3A-AF1C-C661B5DB9E71}" dt="2025-11-02T07:48:09.002" v="2029" actId="14100"/>
          <ac:spMkLst>
            <pc:docMk/>
            <pc:sldMk cId="2785322377" sldId="256"/>
            <ac:spMk id="47" creationId="{FE0B9B39-57DF-4282-8D4D-8F6CF25791D7}"/>
          </ac:spMkLst>
        </pc:spChg>
        <pc:spChg chg="add mod">
          <ac:chgData name="Beth Cheeseman" userId="e3ab64bd-94d6-46b9-ae39-baebf16ecb62" providerId="ADAL" clId="{8314A63B-2D27-4A3A-AF1C-C661B5DB9E71}" dt="2025-11-02T07:49:20.784" v="2041" actId="14100"/>
          <ac:spMkLst>
            <pc:docMk/>
            <pc:sldMk cId="2785322377" sldId="256"/>
            <ac:spMk id="51" creationId="{44B1AF8C-F9A5-43C6-8DAF-06CC43833266}"/>
          </ac:spMkLst>
        </pc:spChg>
        <pc:spChg chg="mod">
          <ac:chgData name="Beth Cheeseman" userId="e3ab64bd-94d6-46b9-ae39-baebf16ecb62" providerId="ADAL" clId="{8314A63B-2D27-4A3A-AF1C-C661B5DB9E71}" dt="2025-11-02T07:47:08.644" v="2020" actId="1076"/>
          <ac:spMkLst>
            <pc:docMk/>
            <pc:sldMk cId="2785322377" sldId="256"/>
            <ac:spMk id="52" creationId="{769342E5-C4C4-4004-BE19-6207D0322905}"/>
          </ac:spMkLst>
        </pc:spChg>
        <pc:picChg chg="mod">
          <ac:chgData name="Beth Cheeseman" userId="e3ab64bd-94d6-46b9-ae39-baebf16ecb62" providerId="ADAL" clId="{8314A63B-2D27-4A3A-AF1C-C661B5DB9E71}" dt="2025-11-02T07:35:56.359" v="1845" actId="1076"/>
          <ac:picMkLst>
            <pc:docMk/>
            <pc:sldMk cId="2785322377" sldId="256"/>
            <ac:picMk id="10" creationId="{070D1255-46C9-41DA-B751-531561148473}"/>
          </ac:picMkLst>
        </pc:picChg>
        <pc:picChg chg="mod">
          <ac:chgData name="Beth Cheeseman" userId="e3ab64bd-94d6-46b9-ae39-baebf16ecb62" providerId="ADAL" clId="{8314A63B-2D27-4A3A-AF1C-C661B5DB9E71}" dt="2025-11-02T06:47:54.241" v="280" actId="1076"/>
          <ac:picMkLst>
            <pc:docMk/>
            <pc:sldMk cId="2785322377" sldId="256"/>
            <ac:picMk id="25" creationId="{74C4AA23-90C4-49DE-AB02-4A84AEE37360}"/>
          </ac:picMkLst>
        </pc:picChg>
        <pc:picChg chg="del">
          <ac:chgData name="Beth Cheeseman" userId="e3ab64bd-94d6-46b9-ae39-baebf16ecb62" providerId="ADAL" clId="{8314A63B-2D27-4A3A-AF1C-C661B5DB9E71}" dt="2025-11-02T06:33:05.379" v="0" actId="478"/>
          <ac:picMkLst>
            <pc:docMk/>
            <pc:sldMk cId="2785322377" sldId="256"/>
            <ac:picMk id="26" creationId="{1001CE89-638A-4718-BDE2-913AE92D8C95}"/>
          </ac:picMkLst>
        </pc:picChg>
        <pc:picChg chg="mod">
          <ac:chgData name="Beth Cheeseman" userId="e3ab64bd-94d6-46b9-ae39-baebf16ecb62" providerId="ADAL" clId="{8314A63B-2D27-4A3A-AF1C-C661B5DB9E71}" dt="2025-11-02T07:41:36.272" v="1896" actId="1076"/>
          <ac:picMkLst>
            <pc:docMk/>
            <pc:sldMk cId="2785322377" sldId="256"/>
            <ac:picMk id="27" creationId="{600B2695-CD53-D5FD-53C7-CB47E188C32D}"/>
          </ac:picMkLst>
        </pc:picChg>
        <pc:picChg chg="mod">
          <ac:chgData name="Beth Cheeseman" userId="e3ab64bd-94d6-46b9-ae39-baebf16ecb62" providerId="ADAL" clId="{8314A63B-2D27-4A3A-AF1C-C661B5DB9E71}" dt="2025-11-02T07:30:19.448" v="1786" actId="1076"/>
          <ac:picMkLst>
            <pc:docMk/>
            <pc:sldMk cId="2785322377" sldId="256"/>
            <ac:picMk id="39" creationId="{AEA562D3-CA61-B8ED-6597-7B2552AE3914}"/>
          </ac:picMkLst>
        </pc:picChg>
        <pc:picChg chg="add mod">
          <ac:chgData name="Beth Cheeseman" userId="e3ab64bd-94d6-46b9-ae39-baebf16ecb62" providerId="ADAL" clId="{8314A63B-2D27-4A3A-AF1C-C661B5DB9E71}" dt="2025-11-02T07:46:50.920" v="2017" actId="1076"/>
          <ac:picMkLst>
            <pc:docMk/>
            <pc:sldMk cId="2785322377" sldId="256"/>
            <ac:picMk id="43" creationId="{AA5733E4-9211-40BF-9ECE-C81FEDD49852}"/>
          </ac:picMkLst>
        </pc:picChg>
        <pc:picChg chg="mod">
          <ac:chgData name="Beth Cheeseman" userId="e3ab64bd-94d6-46b9-ae39-baebf16ecb62" providerId="ADAL" clId="{8314A63B-2D27-4A3A-AF1C-C661B5DB9E71}" dt="2025-11-02T07:31:05.801" v="1795" actId="1076"/>
          <ac:picMkLst>
            <pc:docMk/>
            <pc:sldMk cId="2785322377" sldId="256"/>
            <ac:picMk id="44" creationId="{14D7230C-5012-7FF1-ADB6-F2F5AF759C1D}"/>
          </ac:picMkLst>
        </pc:picChg>
        <pc:picChg chg="mod">
          <ac:chgData name="Beth Cheeseman" userId="e3ab64bd-94d6-46b9-ae39-baebf16ecb62" providerId="ADAL" clId="{8314A63B-2D27-4A3A-AF1C-C661B5DB9E71}" dt="2025-11-02T07:41:15.511" v="1891" actId="1076"/>
          <ac:picMkLst>
            <pc:docMk/>
            <pc:sldMk cId="2785322377" sldId="256"/>
            <ac:picMk id="46" creationId="{84EB8BF6-8A6A-B768-2D7C-EF41CDC503F3}"/>
          </ac:picMkLst>
        </pc:picChg>
        <pc:picChg chg="mod">
          <ac:chgData name="Beth Cheeseman" userId="e3ab64bd-94d6-46b9-ae39-baebf16ecb62" providerId="ADAL" clId="{8314A63B-2D27-4A3A-AF1C-C661B5DB9E71}" dt="2025-11-02T07:47:48.043" v="2027" actId="14100"/>
          <ac:picMkLst>
            <pc:docMk/>
            <pc:sldMk cId="2785322377" sldId="256"/>
            <ac:picMk id="48" creationId="{238E532D-2452-5DFD-C877-B7B7DA36C65A}"/>
          </ac:picMkLst>
        </pc:picChg>
        <pc:picChg chg="mod">
          <ac:chgData name="Beth Cheeseman" userId="e3ab64bd-94d6-46b9-ae39-baebf16ecb62" providerId="ADAL" clId="{8314A63B-2D27-4A3A-AF1C-C661B5DB9E71}" dt="2025-11-02T06:41:49.592" v="149" actId="1076"/>
          <ac:picMkLst>
            <pc:docMk/>
            <pc:sldMk cId="2785322377" sldId="256"/>
            <ac:picMk id="49" creationId="{2AD68A3F-B07A-4002-9131-9B456C4C6235}"/>
          </ac:picMkLst>
        </pc:picChg>
        <pc:picChg chg="mod">
          <ac:chgData name="Beth Cheeseman" userId="e3ab64bd-94d6-46b9-ae39-baebf16ecb62" providerId="ADAL" clId="{8314A63B-2D27-4A3A-AF1C-C661B5DB9E71}" dt="2025-11-02T06:35:08.472" v="104" actId="1076"/>
          <ac:picMkLst>
            <pc:docMk/>
            <pc:sldMk cId="2785322377" sldId="256"/>
            <ac:picMk id="50" creationId="{A67D6954-6AAB-519D-3A48-DE4EE88C41F5}"/>
          </ac:picMkLst>
        </pc:picChg>
      </pc:sldChg>
    </pc:docChg>
  </pc:docChgLst>
  <pc:docChgLst>
    <pc:chgData name="Mrs McCall" userId="S::kmccall@bourton.dorset.sch.uk::a3f8815c-eaa6-4b41-a7aa-bfc06dc60ee5" providerId="AD" clId="Web-{69A10868-21D0-BF23-7CEA-5770DBBC602E}"/>
    <pc:docChg chg="modSld">
      <pc:chgData name="Mrs McCall" userId="S::kmccall@bourton.dorset.sch.uk::a3f8815c-eaa6-4b41-a7aa-bfc06dc60ee5" providerId="AD" clId="Web-{69A10868-21D0-BF23-7CEA-5770DBBC602E}" dt="2025-11-02T11:31:17.026" v="2" actId="20577"/>
      <pc:docMkLst>
        <pc:docMk/>
      </pc:docMkLst>
      <pc:sldChg chg="modSp">
        <pc:chgData name="Mrs McCall" userId="S::kmccall@bourton.dorset.sch.uk::a3f8815c-eaa6-4b41-a7aa-bfc06dc60ee5" providerId="AD" clId="Web-{69A10868-21D0-BF23-7CEA-5770DBBC602E}" dt="2025-11-02T11:31:17.026" v="2" actId="20577"/>
        <pc:sldMkLst>
          <pc:docMk/>
          <pc:sldMk cId="2785322377" sldId="256"/>
        </pc:sldMkLst>
        <pc:spChg chg="mod">
          <ac:chgData name="Mrs McCall" userId="S::kmccall@bourton.dorset.sch.uk::a3f8815c-eaa6-4b41-a7aa-bfc06dc60ee5" providerId="AD" clId="Web-{69A10868-21D0-BF23-7CEA-5770DBBC602E}" dt="2025-11-02T11:31:17.026" v="2" actId="20577"/>
          <ac:spMkLst>
            <pc:docMk/>
            <pc:sldMk cId="2785322377" sldId="256"/>
            <ac:spMk id="51" creationId="{44B1AF8C-F9A5-43C6-8DAF-06CC4383326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9CC87A-B31B-4A60-B920-D7830A0ADEBE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DBDA66-C517-4E42-A40C-EEB1F44875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436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DBDA66-C517-4E42-A40C-EEB1F448753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58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24921-E193-EC2E-4FC8-E49711E767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227774-AF56-6F1B-F5C1-BD91CF29E0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C0426-05ED-334D-33F2-29FDC254B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BD5F-3190-4F4E-8508-58F2C20E80CB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09F84-E919-89D2-3707-50C5B1564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981E82-81ED-07C7-3E9A-67B658059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E7983-E5F8-4F52-BC25-1573CA606A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772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C2865-8B39-DEE2-CC43-02FB6A39A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D921A5-3F8D-5E90-3E9F-8448DBEC34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C06AB6-584E-8AA4-D36B-55EFAA00E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BD5F-3190-4F4E-8508-58F2C20E80CB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896C80-6B5A-2B88-0980-C9163020F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592206-A522-A058-3498-180C257F7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E7983-E5F8-4F52-BC25-1573CA606A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731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AFF408-7133-7EC9-3C3D-3E8ECADAD8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65F701-0F74-0B7C-AF8E-AC71C29EF8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13882-E36B-6ED1-6FA1-37F71B117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BD5F-3190-4F4E-8508-58F2C20E80CB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F71347-7FC7-3911-E62D-4595E35D9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F3E265-7E4C-3ECD-44E1-112A46563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E7983-E5F8-4F52-BC25-1573CA606A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046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DE0C9-13BC-57F1-7845-98B5D978C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606AC-C4FF-F5C1-EE11-5C81E08F33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72763-F968-30CF-2C9E-900D4D89D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BD5F-3190-4F4E-8508-58F2C20E80CB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465905-5082-4234-8C2C-E22BB0574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A05BE-EAEA-795F-2A45-7CE1029C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E7983-E5F8-4F52-BC25-1573CA606A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626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237B8-8DEC-F11A-D86B-B2FA4D364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2723CC-A009-CD41-7AD4-EC87114A0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981B4B-A001-BE94-36C0-D2F23B731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BD5F-3190-4F4E-8508-58F2C20E80CB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8BAA4F-8A2A-0EA9-F29D-B9EAE5532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7611C-21BD-1F1B-03CE-CD8BB913F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E7983-E5F8-4F52-BC25-1573CA606A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80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C7EF8-96E5-1D12-4EF9-66EC5C378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1D143-E498-5013-AD53-678F8A041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B9F0E9-F2E5-CDF5-6A37-A9A69AA6BE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F96293-5F79-5463-83EC-ADE6CEE2B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BD5F-3190-4F4E-8508-58F2C20E80CB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4657F3-02CF-79D2-4857-8CD3DDA58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BEEEA4-741E-E092-4ED6-84E7425F5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E7983-E5F8-4F52-BC25-1573CA606A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149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719D4-1C9A-7A1D-72B4-1C0C5DE86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DA8A5D-C72F-A06A-1625-3492A1487A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AA4ED-CCBC-45CF-361B-68B4DB30FA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AA0C05-74B3-0E4C-6FDA-3FBE333810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CA0616-006A-6628-EAD2-185ED8D47F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7B172D-16AE-3BB1-59F2-736353A69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BD5F-3190-4F4E-8508-58F2C20E80CB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D1F42D-9357-99EF-EDA0-4551FE5FB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844915-C979-DFA4-7786-9C569BCC6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E7983-E5F8-4F52-BC25-1573CA606A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1650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42537-E9DE-CA47-D1A5-AECB06980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630220-1245-33A2-6E8F-27799CAD6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BD5F-3190-4F4E-8508-58F2C20E80CB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B37E7-1E80-FFFA-986D-77A734F8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26480-6A70-FEEA-2F84-B68CC82D6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E7983-E5F8-4F52-BC25-1573CA606A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077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BB695A-FA33-F067-0BBB-FD931C26F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BD5F-3190-4F4E-8508-58F2C20E80CB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6C2FFE-01DC-EEA4-5738-563172505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FE660D-642F-4EE1-242B-74692464E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E7983-E5F8-4F52-BC25-1573CA606A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976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4D786-1B5C-86C8-E0C3-C6EE74DF8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CED0B-C312-CD38-EBF2-A1F409506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D29937-C8CB-55B2-CA80-3B2EAA4659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B836EA-628B-0022-E72A-A7CC2058D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BD5F-3190-4F4E-8508-58F2C20E80CB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B50F9D-D529-BC6B-2B5C-639F42838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A69A49-10B0-63F8-8071-4F2A7EE85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E7983-E5F8-4F52-BC25-1573CA606A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982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1BFD2-832F-DD0A-DD07-B25DF6902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B65DDD-A841-539D-CF2B-49799CD993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99A77E-5B20-099D-B021-B4204BF7D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6BC533-41A7-8114-59C6-9D4C83E28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BD5F-3190-4F4E-8508-58F2C20E80CB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F245EA-97AE-4664-2362-D30E0AA21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7249B7-A75A-C155-09BD-6EBEA00D2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E7983-E5F8-4F52-BC25-1573CA606A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131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AF87A5-EB18-EC2E-60AA-0B6B92DD8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FF2510-2536-19C3-831A-B00233EA0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D34797-C8B4-3AA1-8E0A-EB444CD76C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4BBD5F-3190-4F4E-8508-58F2C20E80CB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4F68CD-5FE8-FC15-C20A-F1526931E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D682D1-AD7A-22B2-6098-25165AC7E6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8E7983-E5F8-4F52-BC25-1573CA606A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319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FE0B9B39-57DF-4282-8D4D-8F6CF25791D7}"/>
              </a:ext>
            </a:extLst>
          </p:cNvPr>
          <p:cNvSpPr/>
          <p:nvPr/>
        </p:nvSpPr>
        <p:spPr>
          <a:xfrm>
            <a:off x="4117558" y="5436048"/>
            <a:ext cx="4331811" cy="123261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r"/>
            <a:endParaRPr lang="en-US" sz="1400" dirty="0">
              <a:latin typeface="Calibri"/>
              <a:ea typeface="Calibri"/>
              <a:cs typeface="Calibri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4DF72CA4-445D-0A0C-DB0B-A38A98E81245}"/>
              </a:ext>
            </a:extLst>
          </p:cNvPr>
          <p:cNvSpPr/>
          <p:nvPr/>
        </p:nvSpPr>
        <p:spPr>
          <a:xfrm>
            <a:off x="150021" y="4057367"/>
            <a:ext cx="3668882" cy="140276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endParaRPr lang="en-GB" sz="1200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4FB46BE-741C-E009-A18F-78B2C3EEDCCE}"/>
              </a:ext>
            </a:extLst>
          </p:cNvPr>
          <p:cNvSpPr/>
          <p:nvPr/>
        </p:nvSpPr>
        <p:spPr>
          <a:xfrm>
            <a:off x="115236" y="5552052"/>
            <a:ext cx="3678199" cy="117408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endParaRPr lang="en-GB" sz="1400" dirty="0">
              <a:latin typeface="Aptos Display"/>
              <a:ea typeface="+mn-lt"/>
              <a:cs typeface="+mn-lt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872A4734-0D03-5AFA-1A5A-1B355B838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1703" y="96838"/>
            <a:ext cx="6216445" cy="845960"/>
          </a:xfrm>
          <a:prstGeom prst="roundRect">
            <a:avLst>
              <a:gd name="adj" fmla="val 16667"/>
            </a:avLst>
          </a:prstGeom>
          <a:solidFill>
            <a:srgbClr val="FDE3F8"/>
          </a:solidFill>
          <a:ln w="25400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Squirrels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Class Curriculum Overview — Autumn 2</a:t>
            </a:r>
            <a:endParaRPr kumimoji="0" lang="en-GB" altLang="en-US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Enquiry: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 </a:t>
            </a:r>
            <a:r>
              <a:rPr lang="en-GB" alt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How are schools the same? </a:t>
            </a: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FA054227-91C1-5581-F42F-28ECEB51A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52" y="96838"/>
            <a:ext cx="5001618" cy="1184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0B4510D-88AF-CD96-FEE4-894EC606AAE7}"/>
              </a:ext>
            </a:extLst>
          </p:cNvPr>
          <p:cNvSpPr/>
          <p:nvPr/>
        </p:nvSpPr>
        <p:spPr>
          <a:xfrm>
            <a:off x="115236" y="1305949"/>
            <a:ext cx="3707691" cy="264906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2C3F9F3-3379-36C4-D4A6-3B426DCAAB4B}"/>
              </a:ext>
            </a:extLst>
          </p:cNvPr>
          <p:cNvSpPr/>
          <p:nvPr/>
        </p:nvSpPr>
        <p:spPr>
          <a:xfrm>
            <a:off x="4112041" y="3538185"/>
            <a:ext cx="4331811" cy="176967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r"/>
            <a:endParaRPr lang="en-US" sz="1400" dirty="0">
              <a:latin typeface="Calibri"/>
              <a:ea typeface="Calibri"/>
              <a:cs typeface="Calibri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5F34DE7-4D2C-AE94-E97D-5E11E45BDCE1}"/>
              </a:ext>
            </a:extLst>
          </p:cNvPr>
          <p:cNvSpPr/>
          <p:nvPr/>
        </p:nvSpPr>
        <p:spPr>
          <a:xfrm>
            <a:off x="4104960" y="1314327"/>
            <a:ext cx="4328330" cy="210550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endParaRPr lang="en-GB" sz="1100" dirty="0">
              <a:latin typeface="Calibri"/>
              <a:ea typeface="+mn-lt"/>
              <a:cs typeface="+mn-lt"/>
            </a:endParaRPr>
          </a:p>
          <a:p>
            <a:endParaRPr lang="en-GB" sz="1400" dirty="0">
              <a:latin typeface="Calibri"/>
              <a:ea typeface="+mn-lt"/>
              <a:cs typeface="+mn-lt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ADE5355-91FB-0AD4-5C45-0A23D6C0E693}"/>
              </a:ext>
            </a:extLst>
          </p:cNvPr>
          <p:cNvSpPr/>
          <p:nvPr/>
        </p:nvSpPr>
        <p:spPr>
          <a:xfrm>
            <a:off x="8704769" y="3504762"/>
            <a:ext cx="3283180" cy="193128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en-GB" sz="1400" b="0" i="0" dirty="0">
                <a:solidFill>
                  <a:srgbClr val="000000"/>
                </a:solidFill>
                <a:effectLst/>
                <a:latin typeface="Corbel" panose="020B0503020204020204" pitchFamily="34" charset="0"/>
              </a:rPr>
              <a:t> 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6BCAF80-3D21-36F3-86A5-26AC5F32B4DA}"/>
              </a:ext>
            </a:extLst>
          </p:cNvPr>
          <p:cNvSpPr/>
          <p:nvPr/>
        </p:nvSpPr>
        <p:spPr>
          <a:xfrm>
            <a:off x="8721201" y="1168878"/>
            <a:ext cx="3256950" cy="222667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endParaRPr lang="en-GB" sz="1600">
              <a:latin typeface="Calibri"/>
              <a:ea typeface="Calibri"/>
              <a:cs typeface="Calibri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43EA6C6-784C-016C-A32D-288FF7A07689}"/>
              </a:ext>
            </a:extLst>
          </p:cNvPr>
          <p:cNvSpPr/>
          <p:nvPr/>
        </p:nvSpPr>
        <p:spPr>
          <a:xfrm>
            <a:off x="118748" y="1317150"/>
            <a:ext cx="3692422" cy="360000"/>
          </a:xfrm>
          <a:prstGeom prst="roundRect">
            <a:avLst/>
          </a:prstGeom>
          <a:solidFill>
            <a:srgbClr val="0086E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ysClr val="windowText" lastClr="000000"/>
                </a:solidFill>
              </a:rPr>
              <a:t>Being Authors and Readers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1AD3936-8C03-8DC8-24FD-BEB14E5E4EEB}"/>
              </a:ext>
            </a:extLst>
          </p:cNvPr>
          <p:cNvSpPr/>
          <p:nvPr/>
        </p:nvSpPr>
        <p:spPr>
          <a:xfrm>
            <a:off x="129128" y="5542593"/>
            <a:ext cx="3672000" cy="360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dirty="0">
                <a:solidFill>
                  <a:sysClr val="windowText" lastClr="000000"/>
                </a:solidFill>
              </a:rPr>
              <a:t>Being Athletes 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AE1EC41-4E38-1ED0-F9F7-2AFE3C76765A}"/>
              </a:ext>
            </a:extLst>
          </p:cNvPr>
          <p:cNvSpPr/>
          <p:nvPr/>
        </p:nvSpPr>
        <p:spPr>
          <a:xfrm>
            <a:off x="4115559" y="3531380"/>
            <a:ext cx="4319515" cy="4320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dirty="0">
                <a:solidFill>
                  <a:sysClr val="windowText" lastClr="000000"/>
                </a:solidFill>
              </a:rPr>
              <a:t>Being  Artists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57D2D8B-B03E-9A08-34C4-303D3B396BAD}"/>
              </a:ext>
            </a:extLst>
          </p:cNvPr>
          <p:cNvSpPr/>
          <p:nvPr/>
        </p:nvSpPr>
        <p:spPr>
          <a:xfrm>
            <a:off x="8715331" y="3510049"/>
            <a:ext cx="3270804" cy="360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ysClr val="windowText" lastClr="000000"/>
                </a:solidFill>
              </a:rPr>
              <a:t>Being Philosophers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761A7A9-F914-0F93-B0F5-7ED1684E9A59}"/>
              </a:ext>
            </a:extLst>
          </p:cNvPr>
          <p:cNvSpPr/>
          <p:nvPr/>
        </p:nvSpPr>
        <p:spPr>
          <a:xfrm>
            <a:off x="8721199" y="1138387"/>
            <a:ext cx="3256949" cy="360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ysClr val="windowText" lastClr="000000"/>
                </a:solidFill>
              </a:rPr>
              <a:t>Being Mathematicians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FCCAA88-EE1D-5CCE-E3C4-3854CB8D737E}"/>
              </a:ext>
            </a:extLst>
          </p:cNvPr>
          <p:cNvSpPr/>
          <p:nvPr/>
        </p:nvSpPr>
        <p:spPr>
          <a:xfrm>
            <a:off x="4104960" y="5439696"/>
            <a:ext cx="4328329" cy="4320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ysClr val="windowText" lastClr="000000"/>
                </a:solidFill>
              </a:rPr>
              <a:t>Being Scientists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657BA76-C659-889D-D49F-E171824F1DF1}"/>
              </a:ext>
            </a:extLst>
          </p:cNvPr>
          <p:cNvSpPr/>
          <p:nvPr/>
        </p:nvSpPr>
        <p:spPr>
          <a:xfrm>
            <a:off x="8735347" y="5541671"/>
            <a:ext cx="3255526" cy="112285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endParaRPr lang="en-US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C34107D-7981-4BAE-CC97-15AE0D7E5F4A}"/>
              </a:ext>
            </a:extLst>
          </p:cNvPr>
          <p:cNvSpPr/>
          <p:nvPr/>
        </p:nvSpPr>
        <p:spPr>
          <a:xfrm>
            <a:off x="8734170" y="5541670"/>
            <a:ext cx="3264341" cy="396000"/>
          </a:xfrm>
          <a:prstGeom prst="roundRect">
            <a:avLst/>
          </a:prstGeom>
          <a:solidFill>
            <a:srgbClr val="9D74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dirty="0">
                <a:solidFill>
                  <a:sysClr val="windowText" lastClr="000000"/>
                </a:solidFill>
              </a:rPr>
              <a:t>Being Computer Scientists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00B2695-CD53-D5FD-53C7-CB47E188C3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554" y="2860113"/>
            <a:ext cx="464869" cy="66733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0C64B3D-9AE2-8917-FEFE-3BA3B07EE7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0284" y="1529555"/>
            <a:ext cx="434941" cy="846281"/>
          </a:xfrm>
          <a:prstGeom prst="rect">
            <a:avLst/>
          </a:prstGeom>
        </p:spPr>
      </p:pic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A81007ED-90DF-B4B3-9B26-154AA4E8972D}"/>
              </a:ext>
            </a:extLst>
          </p:cNvPr>
          <p:cNvSpPr/>
          <p:nvPr/>
        </p:nvSpPr>
        <p:spPr>
          <a:xfrm>
            <a:off x="148166" y="4023558"/>
            <a:ext cx="3668882" cy="360000"/>
          </a:xfrm>
          <a:prstGeom prst="roundRect">
            <a:avLst/>
          </a:prstGeom>
          <a:solidFill>
            <a:srgbClr val="FBC9F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ysClr val="windowText" lastClr="000000"/>
                </a:solidFill>
              </a:rPr>
              <a:t>Being Musicians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14D7230C-5012-7FF1-ADB6-F2F5AF759C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02573" y="4231714"/>
            <a:ext cx="408662" cy="84266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84EB8BF6-8A6A-B768-2D7C-EF41CDC503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3849" y="1779501"/>
            <a:ext cx="358556" cy="847166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238E532D-2452-5DFD-C877-B7B7DA36C6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5012" y="5937123"/>
            <a:ext cx="325164" cy="63889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67D6954-6AAB-519D-3A48-DE4EE88C41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1275" y="5959658"/>
            <a:ext cx="388147" cy="6599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695835-4390-20CB-B161-5950A31E675D}"/>
              </a:ext>
            </a:extLst>
          </p:cNvPr>
          <p:cNvSpPr txBox="1"/>
          <p:nvPr/>
        </p:nvSpPr>
        <p:spPr>
          <a:xfrm>
            <a:off x="652618" y="1677150"/>
            <a:ext cx="3148856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As Readers, we will continue our phonics and reading  with Read Write Inc. We will also be beginning our Class Reader Ellie and the cat.  As Writers, we will be writing a poem ,  a fact file, a diary entry  and a narrative. We will also be focusing on letter formation and where letters sit on a line, simple and compound sentence structure, sentence punctuation and spelling tricky words.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552222-D124-E4BD-5D7E-107EDFF2BCEA}"/>
              </a:ext>
            </a:extLst>
          </p:cNvPr>
          <p:cNvSpPr txBox="1"/>
          <p:nvPr/>
        </p:nvSpPr>
        <p:spPr>
          <a:xfrm>
            <a:off x="9186773" y="1515293"/>
            <a:ext cx="2819831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Year 1s </a:t>
            </a:r>
            <a:r>
              <a:rPr lang="en-GB" sz="1400" dirty="0">
                <a:latin typeface="Calibri"/>
                <a:ea typeface="Calibri"/>
                <a:cs typeface="Calibri"/>
              </a:rPr>
              <a:t>will be learning about the teen numbers as well as perfecting their skills of adding and subtracting using up to 10 objects. </a:t>
            </a:r>
          </a:p>
          <a:p>
            <a:r>
              <a:rPr lang="en-GB" sz="1400" dirty="0">
                <a:latin typeface="Calibri"/>
                <a:ea typeface="Calibri"/>
                <a:cs typeface="Calibri"/>
              </a:rPr>
              <a:t>Year 2s will be developing their adding and subtraction skills.</a:t>
            </a:r>
          </a:p>
          <a:p>
            <a:r>
              <a:rPr lang="en-GB" sz="1400" dirty="0">
                <a:latin typeface="Calibri"/>
                <a:cs typeface="Calibri"/>
              </a:rPr>
              <a:t>Then, we will all be looking at 2D and 3D shapes and their properties.</a:t>
            </a:r>
            <a:endParaRPr lang="en-US" sz="1400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EA562D3-CA61-B8ED-6597-7B2552AE39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69276" y="4534352"/>
            <a:ext cx="501632" cy="78366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2B622F4-36D1-4651-9CF6-59516E08D2CA}"/>
              </a:ext>
            </a:extLst>
          </p:cNvPr>
          <p:cNvSpPr txBox="1"/>
          <p:nvPr/>
        </p:nvSpPr>
        <p:spPr>
          <a:xfrm>
            <a:off x="4828964" y="4073026"/>
            <a:ext cx="35010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400" dirty="0">
                <a:latin typeface="Calibri"/>
                <a:ea typeface="+mn-lt"/>
                <a:cs typeface="+mn-lt"/>
              </a:rPr>
              <a:t>We will be looking at the aboriginal </a:t>
            </a:r>
            <a:r>
              <a:rPr lang="en-GB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Artist Emily Kane Kngwarreye looking at how she uses  colour and shape in her art and using it to highlight what is the same in schools.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4C4AA23-90C4-49DE-AB02-4A84AEE373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89460" y="3573595"/>
            <a:ext cx="1011799" cy="30554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80B11A0-8498-4C58-96EA-415F60BB2B61}"/>
              </a:ext>
            </a:extLst>
          </p:cNvPr>
          <p:cNvSpPr txBox="1"/>
          <p:nvPr/>
        </p:nvSpPr>
        <p:spPr>
          <a:xfrm>
            <a:off x="198430" y="4305864"/>
            <a:ext cx="29285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We will be developing our  listening, </a:t>
            </a:r>
          </a:p>
          <a:p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singing and composing skills  using </a:t>
            </a:r>
          </a:p>
          <a:p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‘Exploring Rhythm Patterns’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Charanga as well as singing Christmas songs for our Nativity.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331CB84-3BFB-4B3D-9900-37350EADD1D9}"/>
              </a:ext>
            </a:extLst>
          </p:cNvPr>
          <p:cNvSpPr txBox="1"/>
          <p:nvPr/>
        </p:nvSpPr>
        <p:spPr>
          <a:xfrm>
            <a:off x="111115" y="5895786"/>
            <a:ext cx="326792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We will be developing </a:t>
            </a:r>
            <a:r>
              <a:rPr lang="en-GB" sz="1400" dirty="0">
                <a:solidFill>
                  <a:prstClr val="black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our  multi –skills with a ball on </a:t>
            </a:r>
            <a:r>
              <a:rPr lang="en-GB" sz="1400" b="1" dirty="0">
                <a:solidFill>
                  <a:prstClr val="black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Thursdays </a:t>
            </a:r>
            <a:r>
              <a:rPr lang="en-GB" sz="1400" dirty="0">
                <a:solidFill>
                  <a:prstClr val="black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with Prime Sports and our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GB" sz="1400" b="1" dirty="0">
                <a:solidFill>
                  <a:prstClr val="black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Gymnastic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skills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on </a:t>
            </a:r>
            <a:r>
              <a:rPr lang="en-GB" sz="1400" b="1" dirty="0">
                <a:solidFill>
                  <a:prstClr val="black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Friday.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2AD68A3F-B07A-4002-9131-9B456C4C62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72337" y="5489608"/>
            <a:ext cx="1011799" cy="305543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E032912E-A941-4B2E-8959-930669374102}"/>
              </a:ext>
            </a:extLst>
          </p:cNvPr>
          <p:cNvSpPr txBox="1"/>
          <p:nvPr/>
        </p:nvSpPr>
        <p:spPr>
          <a:xfrm>
            <a:off x="4291397" y="5992908"/>
            <a:ext cx="3428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We will be using our observational skills and asking simple questions.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1774CE4-57E2-48F2-96F9-4DBFC9FA36D3}"/>
              </a:ext>
            </a:extLst>
          </p:cNvPr>
          <p:cNvSpPr/>
          <p:nvPr/>
        </p:nvSpPr>
        <p:spPr>
          <a:xfrm>
            <a:off x="4099081" y="1294769"/>
            <a:ext cx="4344771" cy="46563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dirty="0">
                <a:solidFill>
                  <a:sysClr val="windowText" lastClr="000000"/>
                </a:solidFill>
              </a:rPr>
              <a:t>          Being  Geographers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D8F01D-CC70-4800-8375-8C3D4978FA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92061" y="1279586"/>
            <a:ext cx="1237595" cy="499915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769342E5-C4C4-4004-BE19-6207D0322905}"/>
              </a:ext>
            </a:extLst>
          </p:cNvPr>
          <p:cNvSpPr txBox="1"/>
          <p:nvPr/>
        </p:nvSpPr>
        <p:spPr>
          <a:xfrm>
            <a:off x="4172860" y="1871164"/>
            <a:ext cx="368899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Calibri"/>
                <a:ea typeface="+mn-lt"/>
                <a:cs typeface="+mn-lt"/>
              </a:rPr>
              <a:t>This enquiry has us looking at the world we live in including 7 continents and 5 main oceans. We will be looking at where our school is in the world and comparing it to a school in Australia to see what is the same when we  look at the physical and human features. 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0D1255-46C9-41DA-B751-53156114847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17355" y="4139088"/>
            <a:ext cx="560881" cy="89619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AA5733E4-9211-40BF-9ECE-C81FEDD498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38460" y="1989520"/>
            <a:ext cx="491550" cy="88581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D765AEB-4417-4E59-B44E-A9FD28AFA520}"/>
              </a:ext>
            </a:extLst>
          </p:cNvPr>
          <p:cNvSpPr txBox="1"/>
          <p:nvPr/>
        </p:nvSpPr>
        <p:spPr>
          <a:xfrm>
            <a:off x="8780284" y="3835610"/>
            <a:ext cx="279342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0000"/>
                </a:solidFill>
                <a:latin typeface="Corbel" panose="020B0503020204020204" pitchFamily="34" charset="0"/>
              </a:rPr>
              <a:t>This term will be looking at Christianity and the question ‘Why was Jesus given the name Saviour?’   </a:t>
            </a:r>
            <a:r>
              <a:rPr lang="en-GB" sz="1400" dirty="0">
                <a:solidFill>
                  <a:srgbClr val="000000"/>
                </a:solidFill>
                <a:latin typeface="Corbel" panose="020B0503020204020204" pitchFamily="34" charset="0"/>
                <a:ea typeface="Calibri"/>
                <a:cs typeface="Calibri"/>
              </a:rPr>
              <a:t>We will also be looking at  ‘Valuing differences’  in  PSHE. </a:t>
            </a:r>
          </a:p>
          <a:p>
            <a:r>
              <a:rPr lang="en-GB" sz="1400" dirty="0">
                <a:solidFill>
                  <a:srgbClr val="000000"/>
                </a:solidFill>
                <a:ea typeface="Calibri"/>
                <a:cs typeface="Calibri"/>
              </a:rPr>
              <a:t>The Storm break theme this term is about Resilience.</a:t>
            </a:r>
            <a:endParaRPr lang="en-GB" sz="1400" dirty="0">
              <a:solidFill>
                <a:srgbClr val="000000"/>
              </a:solidFill>
              <a:latin typeface="Corbel" panose="020B0503020204020204" pitchFamily="34" charset="0"/>
              <a:ea typeface="Calibri"/>
              <a:cs typeface="Calibri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4B1AF8C-F9A5-43C6-8DAF-06CC43833266}"/>
              </a:ext>
            </a:extLst>
          </p:cNvPr>
          <p:cNvSpPr txBox="1"/>
          <p:nvPr/>
        </p:nvSpPr>
        <p:spPr>
          <a:xfrm>
            <a:off x="8773492" y="5920297"/>
            <a:ext cx="314644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1200" dirty="0"/>
              <a:t>We will be learning about how computers follow instructions and using </a:t>
            </a:r>
            <a:r>
              <a:rPr lang="en-GB" sz="1200" err="1"/>
              <a:t>Beebots</a:t>
            </a:r>
            <a:r>
              <a:rPr lang="en-GB" sz="1200" dirty="0"/>
              <a:t> to perform basic coding.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785322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d4955d7-7ab2-40bd-ba0e-eab04460a2cf">
      <Terms xmlns="http://schemas.microsoft.com/office/infopath/2007/PartnerControls"/>
    </lcf76f155ced4ddcb4097134ff3c332f>
    <TaxCatchAll xmlns="e7848c33-1109-49c8-8997-73457e19e973" xsi:nil="true"/>
    <SharedWithUsers xmlns="e7848c33-1109-49c8-8997-73457e19e973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A4CD698D6CF64990C75F19C854B11B" ma:contentTypeVersion="15" ma:contentTypeDescription="Create a new document." ma:contentTypeScope="" ma:versionID="8f887527d540ea3c6f0e4b281271fc51">
  <xsd:schema xmlns:xsd="http://www.w3.org/2001/XMLSchema" xmlns:xs="http://www.w3.org/2001/XMLSchema" xmlns:p="http://schemas.microsoft.com/office/2006/metadata/properties" xmlns:ns2="bdccc0b4-b3f4-4d4f-8ac6-f0fafbb6fc91" xmlns:ns3="e7848c33-1109-49c8-8997-73457e19e973" xmlns:ns4="bbebf8bf-e87e-47d4-b4c2-3e9f5ffefe7b" xmlns:ns5="ed4955d7-7ab2-40bd-ba0e-eab04460a2cf" targetNamespace="http://schemas.microsoft.com/office/2006/metadata/properties" ma:root="true" ma:fieldsID="e0a75f168f7442408babe178f0149fb8" ns2:_="" ns3:_="" ns4:_="" ns5:_="">
    <xsd:import namespace="bdccc0b4-b3f4-4d4f-8ac6-f0fafbb6fc91"/>
    <xsd:import namespace="e7848c33-1109-49c8-8997-73457e19e973"/>
    <xsd:import namespace="bbebf8bf-e87e-47d4-b4c2-3e9f5ffefe7b"/>
    <xsd:import namespace="ed4955d7-7ab2-40bd-ba0e-eab04460a2c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3:SharedWithUsers" minOccurs="0"/>
                <xsd:element ref="ns4:SharedWithDetails" minOccurs="0"/>
                <xsd:element ref="ns5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ccc0b4-b3f4-4d4f-8ac6-f0fafbb6fc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848c33-1109-49c8-8997-73457e19e97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TaxCatchAll" ma:index="19" nillable="true" ma:displayName="Taxonomy Catch All Column" ma:hidden="true" ma:list="{0c8aa3ae-a81d-43af-b98f-17a1b69512fe}" ma:internalName="TaxCatchAll" ma:showField="CatchAllData" ma:web="e7848c33-1109-49c8-8997-73457e19e97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ebf8bf-e87e-47d4-b4c2-3e9f5ffefe7b" elementFormDefault="qualified">
    <xsd:import namespace="http://schemas.microsoft.com/office/2006/documentManagement/types"/>
    <xsd:import namespace="http://schemas.microsoft.com/office/infopath/2007/PartnerControls"/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4955d7-7ab2-40bd-ba0e-eab04460a2cf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8" nillable="true" ma:taxonomy="true" ma:internalName="lcf76f155ced4ddcb4097134ff3c332f" ma:taxonomyFieldName="MediaServiceImageTags" ma:displayName="Image Tags" ma:default="" ma:fieldId="{5cf76f15-5ced-4ddc-b409-7134ff3c332f}" ma:taxonomyMulti="true" ma:sspId="cbbebc78-729c-4697-aad7-957beb29590d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29F5DD7-31BD-4A4E-A31A-340EFBFE72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EBEE90-EA45-4B06-A5CC-05D5D4BB60D3}">
  <ds:schemaRefs>
    <ds:schemaRef ds:uri="http://schemas.microsoft.com/office/2006/metadata/properties"/>
    <ds:schemaRef ds:uri="http://www.w3.org/2000/xmlns/"/>
    <ds:schemaRef ds:uri="bdccc0b4-b3f4-4d4f-8ac6-f0fafbb6fc91"/>
    <ds:schemaRef ds:uri="http://schemas.microsoft.com/office/infopath/2007/PartnerControls"/>
    <ds:schemaRef ds:uri="bbebf8bf-e87e-47d4-b4c2-3e9f5ffefe7b"/>
    <ds:schemaRef ds:uri="http://www.w3.org/2001/XMLSchema-instance"/>
    <ds:schemaRef ds:uri="ed4955d7-7ab2-40bd-ba0e-eab04460a2cf"/>
    <ds:schemaRef ds:uri="e7848c33-1109-49c8-8997-73457e19e973"/>
  </ds:schemaRefs>
</ds:datastoreItem>
</file>

<file path=customXml/itemProps3.xml><?xml version="1.0" encoding="utf-8"?>
<ds:datastoreItem xmlns:ds="http://schemas.openxmlformats.org/officeDocument/2006/customXml" ds:itemID="{D5B65A96-AE3A-4CEC-BF58-B914454649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ccc0b4-b3f4-4d4f-8ac6-f0fafbb6fc91"/>
    <ds:schemaRef ds:uri="e7848c33-1109-49c8-8997-73457e19e973"/>
    <ds:schemaRef ds:uri="bbebf8bf-e87e-47d4-b4c2-3e9f5ffefe7b"/>
    <ds:schemaRef ds:uri="ed4955d7-7ab2-40bd-ba0e-eab04460a2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4629</TotalTime>
  <Words>381</Words>
  <Application>Microsoft Office PowerPoint</Application>
  <PresentationFormat>Widescreen</PresentationFormat>
  <Paragraphs>28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 mccall</dc:creator>
  <cp:lastModifiedBy>Beth Cheeseman</cp:lastModifiedBy>
  <cp:revision>581</cp:revision>
  <dcterms:created xsi:type="dcterms:W3CDTF">2024-08-20T06:52:16Z</dcterms:created>
  <dcterms:modified xsi:type="dcterms:W3CDTF">2025-11-02T11:31:26Z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0x01010010A4CD698D6CF64990C75F19C854B11B</vt:lpwstr>
  </property>
  <property fmtid="{D5CDD505-2E9C-101B-9397-08002B2CF9AE}" pid="3" name="MediaServiceImageTags">
    <vt:lpwstr/>
  </property>
</Properties>
</file>