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9F1"/>
    <a:srgbClr val="0086EA"/>
    <a:srgbClr val="9D74B0"/>
    <a:srgbClr val="FFDB69"/>
    <a:srgbClr val="EA9382"/>
    <a:srgbClr val="B3EF95"/>
    <a:srgbClr val="FDE3F8"/>
    <a:srgbClr val="C1FBC2"/>
    <a:srgbClr val="CAF1F2"/>
    <a:srgbClr val="F2F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10868-21D0-BF23-7CEA-5770DBBC602E}" v="4" dt="2025-11-02T11:31:17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Cheeseman" userId="e3ab64bd-94d6-46b9-ae39-baebf16ecb62" providerId="ADAL" clId="{8314A63B-2D27-4A3A-AF1C-C661B5DB9E71}"/>
    <pc:docChg chg="undo custSel modSld">
      <pc:chgData name="Beth Cheeseman" userId="e3ab64bd-94d6-46b9-ae39-baebf16ecb62" providerId="ADAL" clId="{8314A63B-2D27-4A3A-AF1C-C661B5DB9E71}" dt="2025-11-02T08:17:26.466" v="2140" actId="20577"/>
      <pc:docMkLst>
        <pc:docMk/>
      </pc:docMkLst>
      <pc:sldChg chg="addSp delSp modSp mod">
        <pc:chgData name="Beth Cheeseman" userId="e3ab64bd-94d6-46b9-ae39-baebf16ecb62" providerId="ADAL" clId="{8314A63B-2D27-4A3A-AF1C-C661B5DB9E71}" dt="2025-11-02T08:17:26.466" v="2140" actId="20577"/>
        <pc:sldMkLst>
          <pc:docMk/>
          <pc:sldMk cId="2785322377" sldId="256"/>
        </pc:sldMkLst>
        <pc:spChg chg="mod">
          <ac:chgData name="Beth Cheeseman" userId="e3ab64bd-94d6-46b9-ae39-baebf16ecb62" providerId="ADAL" clId="{8314A63B-2D27-4A3A-AF1C-C661B5DB9E71}" dt="2025-11-02T07:42:12.842" v="1901" actId="1076"/>
          <ac:spMkLst>
            <pc:docMk/>
            <pc:sldMk cId="2785322377" sldId="256"/>
            <ac:spMk id="2" creationId="{EA695835-4390-20CB-B161-5950A31E675D}"/>
          </ac:spMkLst>
        </pc:spChg>
        <pc:spChg chg="mod">
          <ac:chgData name="Beth Cheeseman" userId="e3ab64bd-94d6-46b9-ae39-baebf16ecb62" providerId="ADAL" clId="{8314A63B-2D27-4A3A-AF1C-C661B5DB9E71}" dt="2025-11-02T07:32:55.088" v="1840" actId="1076"/>
          <ac:spMkLst>
            <pc:docMk/>
            <pc:sldMk cId="2785322377" sldId="256"/>
            <ac:spMk id="3" creationId="{AB552222-D124-E4BD-5D7E-107EDFF2BCEA}"/>
          </ac:spMkLst>
        </pc:spChg>
        <pc:spChg chg="mod">
          <ac:chgData name="Beth Cheeseman" userId="e3ab64bd-94d6-46b9-ae39-baebf16ecb62" providerId="ADAL" clId="{8314A63B-2D27-4A3A-AF1C-C661B5DB9E71}" dt="2025-11-02T06:34:03.766" v="57" actId="20577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Beth Cheeseman" userId="e3ab64bd-94d6-46b9-ae39-baebf16ecb62" providerId="ADAL" clId="{8314A63B-2D27-4A3A-AF1C-C661B5DB9E71}" dt="2025-11-02T07:41:08.761" v="1890" actId="14100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Beth Cheeseman" userId="e3ab64bd-94d6-46b9-ae39-baebf16ecb62" providerId="ADAL" clId="{8314A63B-2D27-4A3A-AF1C-C661B5DB9E71}" dt="2025-11-02T07:48:15.908" v="2030" actId="14100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Beth Cheeseman" userId="e3ab64bd-94d6-46b9-ae39-baebf16ecb62" providerId="ADAL" clId="{8314A63B-2D27-4A3A-AF1C-C661B5DB9E71}" dt="2025-11-02T06:48:07.615" v="282" actId="14100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Beth Cheeseman" userId="e3ab64bd-94d6-46b9-ae39-baebf16ecb62" providerId="ADAL" clId="{8314A63B-2D27-4A3A-AF1C-C661B5DB9E71}" dt="2025-11-02T07:31:15.248" v="1797" actId="14100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Beth Cheeseman" userId="e3ab64bd-94d6-46b9-ae39-baebf16ecb62" providerId="ADAL" clId="{8314A63B-2D27-4A3A-AF1C-C661B5DB9E71}" dt="2025-11-02T07:31:22.669" v="1798" actId="14100"/>
          <ac:spMkLst>
            <pc:docMk/>
            <pc:sldMk cId="2785322377" sldId="256"/>
            <ac:spMk id="9" creationId="{56BCAF80-3D21-36F3-86A5-26AC5F32B4DA}"/>
          </ac:spMkLst>
        </pc:spChg>
        <pc:spChg chg="add mod">
          <ac:chgData name="Beth Cheeseman" userId="e3ab64bd-94d6-46b9-ae39-baebf16ecb62" providerId="ADAL" clId="{8314A63B-2D27-4A3A-AF1C-C661B5DB9E71}" dt="2025-11-02T07:30:57.035" v="1793" actId="1076"/>
          <ac:spMkLst>
            <pc:docMk/>
            <pc:sldMk cId="2785322377" sldId="256"/>
            <ac:spMk id="11" creationId="{4D765AEB-4417-4E59-B44E-A9FD28AFA520}"/>
          </ac:spMkLst>
        </pc:spChg>
        <pc:spChg chg="mod">
          <ac:chgData name="Beth Cheeseman" userId="e3ab64bd-94d6-46b9-ae39-baebf16ecb62" providerId="ADAL" clId="{8314A63B-2D27-4A3A-AF1C-C661B5DB9E71}" dt="2025-11-02T07:51:44.295" v="2082" actId="14100"/>
          <ac:spMkLst>
            <pc:docMk/>
            <pc:sldMk cId="2785322377" sldId="256"/>
            <ac:spMk id="12" creationId="{443EA6C6-784C-016C-A32D-288FF7A07689}"/>
          </ac:spMkLst>
        </pc:spChg>
        <pc:spChg chg="add del mod">
          <ac:chgData name="Beth Cheeseman" userId="e3ab64bd-94d6-46b9-ae39-baebf16ecb62" providerId="ADAL" clId="{8314A63B-2D27-4A3A-AF1C-C661B5DB9E71}" dt="2025-11-02T07:49:11.613" v="2040"/>
          <ac:spMkLst>
            <pc:docMk/>
            <pc:sldMk cId="2785322377" sldId="256"/>
            <ac:spMk id="14" creationId="{543AEFB5-D33D-45DF-B0C8-5F1E9A4FC1EB}"/>
          </ac:spMkLst>
        </pc:spChg>
        <pc:spChg chg="mod">
          <ac:chgData name="Beth Cheeseman" userId="e3ab64bd-94d6-46b9-ae39-baebf16ecb62" providerId="ADAL" clId="{8314A63B-2D27-4A3A-AF1C-C661B5DB9E71}" dt="2025-11-02T07:52:04.701" v="2084" actId="14100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Beth Cheeseman" userId="e3ab64bd-94d6-46b9-ae39-baebf16ecb62" providerId="ADAL" clId="{8314A63B-2D27-4A3A-AF1C-C661B5DB9E71}" dt="2025-11-02T07:29:29.307" v="1775" actId="14100"/>
          <ac:spMkLst>
            <pc:docMk/>
            <pc:sldMk cId="2785322377" sldId="256"/>
            <ac:spMk id="17" creationId="{5AE1EC41-4E38-1ED0-F9F7-2AFE3C76765A}"/>
          </ac:spMkLst>
        </pc:spChg>
        <pc:spChg chg="mod">
          <ac:chgData name="Beth Cheeseman" userId="e3ab64bd-94d6-46b9-ae39-baebf16ecb62" providerId="ADAL" clId="{8314A63B-2D27-4A3A-AF1C-C661B5DB9E71}" dt="2025-11-02T07:42:50.534" v="1902" actId="207"/>
          <ac:spMkLst>
            <pc:docMk/>
            <pc:sldMk cId="2785322377" sldId="256"/>
            <ac:spMk id="18" creationId="{F57D2D8B-B03E-9A08-34C4-303D3B396BAD}"/>
          </ac:spMkLst>
        </pc:spChg>
        <pc:spChg chg="mod">
          <ac:chgData name="Beth Cheeseman" userId="e3ab64bd-94d6-46b9-ae39-baebf16ecb62" providerId="ADAL" clId="{8314A63B-2D27-4A3A-AF1C-C661B5DB9E71}" dt="2025-11-02T07:32:48.963" v="1839" actId="1076"/>
          <ac:spMkLst>
            <pc:docMk/>
            <pc:sldMk cId="2785322377" sldId="256"/>
            <ac:spMk id="19" creationId="{F761A7A9-F914-0F93-B0F5-7ED1684E9A59}"/>
          </ac:spMkLst>
        </pc:spChg>
        <pc:spChg chg="mod">
          <ac:chgData name="Beth Cheeseman" userId="e3ab64bd-94d6-46b9-ae39-baebf16ecb62" providerId="ADAL" clId="{8314A63B-2D27-4A3A-AF1C-C661B5DB9E71}" dt="2025-11-02T07:49:40.005" v="2044" actId="14100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Beth Cheeseman" userId="e3ab64bd-94d6-46b9-ae39-baebf16ecb62" providerId="ADAL" clId="{8314A63B-2D27-4A3A-AF1C-C661B5DB9E71}" dt="2025-11-02T07:47:54.965" v="2028" actId="14100"/>
          <ac:spMkLst>
            <pc:docMk/>
            <pc:sldMk cId="2785322377" sldId="256"/>
            <ac:spMk id="21" creationId="{AFCCAA88-EE1D-5CCE-E3C4-3854CB8D737E}"/>
          </ac:spMkLst>
        </pc:spChg>
        <pc:spChg chg="mod">
          <ac:chgData name="Beth Cheeseman" userId="e3ab64bd-94d6-46b9-ae39-baebf16ecb62" providerId="ADAL" clId="{8314A63B-2D27-4A3A-AF1C-C661B5DB9E71}" dt="2025-11-02T07:48:54.342" v="2034" actId="6549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Beth Cheeseman" userId="e3ab64bd-94d6-46b9-ae39-baebf16ecb62" providerId="ADAL" clId="{8314A63B-2D27-4A3A-AF1C-C661B5DB9E71}" dt="2025-11-02T07:49:31.055" v="2043" actId="14100"/>
          <ac:spMkLst>
            <pc:docMk/>
            <pc:sldMk cId="2785322377" sldId="256"/>
            <ac:spMk id="23" creationId="{8C34107D-7981-4BAE-CC97-15AE0D7E5F4A}"/>
          </ac:spMkLst>
        </pc:spChg>
        <pc:spChg chg="mod">
          <ac:chgData name="Beth Cheeseman" userId="e3ab64bd-94d6-46b9-ae39-baebf16ecb62" providerId="ADAL" clId="{8314A63B-2D27-4A3A-AF1C-C661B5DB9E71}" dt="2025-11-02T07:47:21.507" v="2023" actId="1076"/>
          <ac:spMkLst>
            <pc:docMk/>
            <pc:sldMk cId="2785322377" sldId="256"/>
            <ac:spMk id="24" creationId="{12B622F4-36D1-4651-9CF6-59516E08D2CA}"/>
          </ac:spMkLst>
        </pc:spChg>
        <pc:spChg chg="mod">
          <ac:chgData name="Beth Cheeseman" userId="e3ab64bd-94d6-46b9-ae39-baebf16ecb62" providerId="ADAL" clId="{8314A63B-2D27-4A3A-AF1C-C661B5DB9E71}" dt="2025-11-02T08:17:26.466" v="2140" actId="20577"/>
          <ac:spMkLst>
            <pc:docMk/>
            <pc:sldMk cId="2785322377" sldId="256"/>
            <ac:spMk id="30" creationId="{780B11A0-8498-4C58-96EA-415F60BB2B61}"/>
          </ac:spMkLst>
        </pc:spChg>
        <pc:spChg chg="mod">
          <ac:chgData name="Beth Cheeseman" userId="e3ab64bd-94d6-46b9-ae39-baebf16ecb62" providerId="ADAL" clId="{8314A63B-2D27-4A3A-AF1C-C661B5DB9E71}" dt="2025-11-02T07:47:34.679" v="2026" actId="1076"/>
          <ac:spMkLst>
            <pc:docMk/>
            <pc:sldMk cId="2785322377" sldId="256"/>
            <ac:spMk id="33" creationId="{E032912E-A941-4B2E-8959-930669374102}"/>
          </ac:spMkLst>
        </pc:spChg>
        <pc:spChg chg="mod">
          <ac:chgData name="Beth Cheeseman" userId="e3ab64bd-94d6-46b9-ae39-baebf16ecb62" providerId="ADAL" clId="{8314A63B-2D27-4A3A-AF1C-C661B5DB9E71}" dt="2025-11-02T07:50:00.301" v="2047" actId="14100"/>
          <ac:spMkLst>
            <pc:docMk/>
            <pc:sldMk cId="2785322377" sldId="256"/>
            <ac:spMk id="40" creationId="{4DF72CA4-445D-0A0C-DB0B-A38A98E81245}"/>
          </ac:spMkLst>
        </pc:spChg>
        <pc:spChg chg="mod">
          <ac:chgData name="Beth Cheeseman" userId="e3ab64bd-94d6-46b9-ae39-baebf16ecb62" providerId="ADAL" clId="{8314A63B-2D27-4A3A-AF1C-C661B5DB9E71}" dt="2025-11-02T07:51:06.678" v="2081" actId="1076"/>
          <ac:spMkLst>
            <pc:docMk/>
            <pc:sldMk cId="2785322377" sldId="256"/>
            <ac:spMk id="41" creationId="{4331CB84-3BFB-4B3D-9900-37350EADD1D9}"/>
          </ac:spMkLst>
        </pc:spChg>
        <pc:spChg chg="mod">
          <ac:chgData name="Beth Cheeseman" userId="e3ab64bd-94d6-46b9-ae39-baebf16ecb62" providerId="ADAL" clId="{8314A63B-2D27-4A3A-AF1C-C661B5DB9E71}" dt="2025-11-02T07:49:55.411" v="2046" actId="14100"/>
          <ac:spMkLst>
            <pc:docMk/>
            <pc:sldMk cId="2785322377" sldId="256"/>
            <ac:spMk id="42" creationId="{A81007ED-90DF-B4B3-9B26-154AA4E8972D}"/>
          </ac:spMkLst>
        </pc:spChg>
        <pc:spChg chg="mod">
          <ac:chgData name="Beth Cheeseman" userId="e3ab64bd-94d6-46b9-ae39-baebf16ecb62" providerId="ADAL" clId="{8314A63B-2D27-4A3A-AF1C-C661B5DB9E71}" dt="2025-11-02T06:54:35.483" v="690" actId="20577"/>
          <ac:spMkLst>
            <pc:docMk/>
            <pc:sldMk cId="2785322377" sldId="256"/>
            <ac:spMk id="45" creationId="{21774CE4-57E2-48F2-96F9-4DBFC9FA36D3}"/>
          </ac:spMkLst>
        </pc:spChg>
        <pc:spChg chg="mod">
          <ac:chgData name="Beth Cheeseman" userId="e3ab64bd-94d6-46b9-ae39-baebf16ecb62" providerId="ADAL" clId="{8314A63B-2D27-4A3A-AF1C-C661B5DB9E71}" dt="2025-11-02T07:48:09.002" v="2029" actId="14100"/>
          <ac:spMkLst>
            <pc:docMk/>
            <pc:sldMk cId="2785322377" sldId="256"/>
            <ac:spMk id="47" creationId="{FE0B9B39-57DF-4282-8D4D-8F6CF25791D7}"/>
          </ac:spMkLst>
        </pc:spChg>
        <pc:spChg chg="add mod">
          <ac:chgData name="Beth Cheeseman" userId="e3ab64bd-94d6-46b9-ae39-baebf16ecb62" providerId="ADAL" clId="{8314A63B-2D27-4A3A-AF1C-C661B5DB9E71}" dt="2025-11-02T07:49:20.784" v="2041" actId="14100"/>
          <ac:spMkLst>
            <pc:docMk/>
            <pc:sldMk cId="2785322377" sldId="256"/>
            <ac:spMk id="51" creationId="{44B1AF8C-F9A5-43C6-8DAF-06CC43833266}"/>
          </ac:spMkLst>
        </pc:spChg>
        <pc:spChg chg="mod">
          <ac:chgData name="Beth Cheeseman" userId="e3ab64bd-94d6-46b9-ae39-baebf16ecb62" providerId="ADAL" clId="{8314A63B-2D27-4A3A-AF1C-C661B5DB9E71}" dt="2025-11-02T07:47:08.644" v="2020" actId="1076"/>
          <ac:spMkLst>
            <pc:docMk/>
            <pc:sldMk cId="2785322377" sldId="256"/>
            <ac:spMk id="52" creationId="{769342E5-C4C4-4004-BE19-6207D0322905}"/>
          </ac:spMkLst>
        </pc:spChg>
        <pc:picChg chg="mod">
          <ac:chgData name="Beth Cheeseman" userId="e3ab64bd-94d6-46b9-ae39-baebf16ecb62" providerId="ADAL" clId="{8314A63B-2D27-4A3A-AF1C-C661B5DB9E71}" dt="2025-11-02T07:35:56.359" v="1845" actId="1076"/>
          <ac:picMkLst>
            <pc:docMk/>
            <pc:sldMk cId="2785322377" sldId="256"/>
            <ac:picMk id="10" creationId="{070D1255-46C9-41DA-B751-531561148473}"/>
          </ac:picMkLst>
        </pc:picChg>
        <pc:picChg chg="mod">
          <ac:chgData name="Beth Cheeseman" userId="e3ab64bd-94d6-46b9-ae39-baebf16ecb62" providerId="ADAL" clId="{8314A63B-2D27-4A3A-AF1C-C661B5DB9E71}" dt="2025-11-02T06:47:54.241" v="280" actId="1076"/>
          <ac:picMkLst>
            <pc:docMk/>
            <pc:sldMk cId="2785322377" sldId="256"/>
            <ac:picMk id="25" creationId="{74C4AA23-90C4-49DE-AB02-4A84AEE37360}"/>
          </ac:picMkLst>
        </pc:picChg>
        <pc:picChg chg="del">
          <ac:chgData name="Beth Cheeseman" userId="e3ab64bd-94d6-46b9-ae39-baebf16ecb62" providerId="ADAL" clId="{8314A63B-2D27-4A3A-AF1C-C661B5DB9E71}" dt="2025-11-02T06:33:05.379" v="0" actId="478"/>
          <ac:picMkLst>
            <pc:docMk/>
            <pc:sldMk cId="2785322377" sldId="256"/>
            <ac:picMk id="26" creationId="{1001CE89-638A-4718-BDE2-913AE92D8C95}"/>
          </ac:picMkLst>
        </pc:picChg>
        <pc:picChg chg="mod">
          <ac:chgData name="Beth Cheeseman" userId="e3ab64bd-94d6-46b9-ae39-baebf16ecb62" providerId="ADAL" clId="{8314A63B-2D27-4A3A-AF1C-C661B5DB9E71}" dt="2025-11-02T07:41:36.272" v="1896" actId="1076"/>
          <ac:picMkLst>
            <pc:docMk/>
            <pc:sldMk cId="2785322377" sldId="256"/>
            <ac:picMk id="27" creationId="{600B2695-CD53-D5FD-53C7-CB47E188C32D}"/>
          </ac:picMkLst>
        </pc:picChg>
        <pc:picChg chg="mod">
          <ac:chgData name="Beth Cheeseman" userId="e3ab64bd-94d6-46b9-ae39-baebf16ecb62" providerId="ADAL" clId="{8314A63B-2D27-4A3A-AF1C-C661B5DB9E71}" dt="2025-11-02T07:30:19.448" v="1786" actId="1076"/>
          <ac:picMkLst>
            <pc:docMk/>
            <pc:sldMk cId="2785322377" sldId="256"/>
            <ac:picMk id="39" creationId="{AEA562D3-CA61-B8ED-6597-7B2552AE3914}"/>
          </ac:picMkLst>
        </pc:picChg>
        <pc:picChg chg="add mod">
          <ac:chgData name="Beth Cheeseman" userId="e3ab64bd-94d6-46b9-ae39-baebf16ecb62" providerId="ADAL" clId="{8314A63B-2D27-4A3A-AF1C-C661B5DB9E71}" dt="2025-11-02T07:46:50.920" v="2017" actId="1076"/>
          <ac:picMkLst>
            <pc:docMk/>
            <pc:sldMk cId="2785322377" sldId="256"/>
            <ac:picMk id="43" creationId="{AA5733E4-9211-40BF-9ECE-C81FEDD49852}"/>
          </ac:picMkLst>
        </pc:picChg>
        <pc:picChg chg="mod">
          <ac:chgData name="Beth Cheeseman" userId="e3ab64bd-94d6-46b9-ae39-baebf16ecb62" providerId="ADAL" clId="{8314A63B-2D27-4A3A-AF1C-C661B5DB9E71}" dt="2025-11-02T07:31:05.801" v="1795" actId="1076"/>
          <ac:picMkLst>
            <pc:docMk/>
            <pc:sldMk cId="2785322377" sldId="256"/>
            <ac:picMk id="44" creationId="{14D7230C-5012-7FF1-ADB6-F2F5AF759C1D}"/>
          </ac:picMkLst>
        </pc:picChg>
        <pc:picChg chg="mod">
          <ac:chgData name="Beth Cheeseman" userId="e3ab64bd-94d6-46b9-ae39-baebf16ecb62" providerId="ADAL" clId="{8314A63B-2D27-4A3A-AF1C-C661B5DB9E71}" dt="2025-11-02T07:41:15.511" v="1891" actId="1076"/>
          <ac:picMkLst>
            <pc:docMk/>
            <pc:sldMk cId="2785322377" sldId="256"/>
            <ac:picMk id="46" creationId="{84EB8BF6-8A6A-B768-2D7C-EF41CDC503F3}"/>
          </ac:picMkLst>
        </pc:picChg>
        <pc:picChg chg="mod">
          <ac:chgData name="Beth Cheeseman" userId="e3ab64bd-94d6-46b9-ae39-baebf16ecb62" providerId="ADAL" clId="{8314A63B-2D27-4A3A-AF1C-C661B5DB9E71}" dt="2025-11-02T07:47:48.043" v="2027" actId="14100"/>
          <ac:picMkLst>
            <pc:docMk/>
            <pc:sldMk cId="2785322377" sldId="256"/>
            <ac:picMk id="48" creationId="{238E532D-2452-5DFD-C877-B7B7DA36C65A}"/>
          </ac:picMkLst>
        </pc:picChg>
        <pc:picChg chg="mod">
          <ac:chgData name="Beth Cheeseman" userId="e3ab64bd-94d6-46b9-ae39-baebf16ecb62" providerId="ADAL" clId="{8314A63B-2D27-4A3A-AF1C-C661B5DB9E71}" dt="2025-11-02T06:41:49.592" v="149" actId="1076"/>
          <ac:picMkLst>
            <pc:docMk/>
            <pc:sldMk cId="2785322377" sldId="256"/>
            <ac:picMk id="49" creationId="{2AD68A3F-B07A-4002-9131-9B456C4C6235}"/>
          </ac:picMkLst>
        </pc:picChg>
        <pc:picChg chg="mod">
          <ac:chgData name="Beth Cheeseman" userId="e3ab64bd-94d6-46b9-ae39-baebf16ecb62" providerId="ADAL" clId="{8314A63B-2D27-4A3A-AF1C-C661B5DB9E71}" dt="2025-11-02T06:35:08.472" v="104" actId="1076"/>
          <ac:picMkLst>
            <pc:docMk/>
            <pc:sldMk cId="2785322377" sldId="256"/>
            <ac:picMk id="50" creationId="{A67D6954-6AAB-519D-3A48-DE4EE88C41F5}"/>
          </ac:picMkLst>
        </pc:picChg>
      </pc:sldChg>
    </pc:docChg>
  </pc:docChgLst>
  <pc:docChgLst>
    <pc:chgData name="Mrs McCall" userId="S::kmccall@bourton.dorset.sch.uk::a3f8815c-eaa6-4b41-a7aa-bfc06dc60ee5" providerId="AD" clId="Web-{69A10868-21D0-BF23-7CEA-5770DBBC602E}"/>
    <pc:docChg chg="modSld">
      <pc:chgData name="Mrs McCall" userId="S::kmccall@bourton.dorset.sch.uk::a3f8815c-eaa6-4b41-a7aa-bfc06dc60ee5" providerId="AD" clId="Web-{69A10868-21D0-BF23-7CEA-5770DBBC602E}" dt="2025-11-02T11:31:17.026" v="2" actId="20577"/>
      <pc:docMkLst>
        <pc:docMk/>
      </pc:docMkLst>
      <pc:sldChg chg="modSp">
        <pc:chgData name="Mrs McCall" userId="S::kmccall@bourton.dorset.sch.uk::a3f8815c-eaa6-4b41-a7aa-bfc06dc60ee5" providerId="AD" clId="Web-{69A10868-21D0-BF23-7CEA-5770DBBC602E}" dt="2025-11-02T11:31:17.026" v="2" actId="20577"/>
        <pc:sldMkLst>
          <pc:docMk/>
          <pc:sldMk cId="2785322377" sldId="256"/>
        </pc:sldMkLst>
        <pc:spChg chg="mod">
          <ac:chgData name="Mrs McCall" userId="S::kmccall@bourton.dorset.sch.uk::a3f8815c-eaa6-4b41-a7aa-bfc06dc60ee5" providerId="AD" clId="Web-{69A10868-21D0-BF23-7CEA-5770DBBC602E}" dt="2025-11-02T11:31:17.026" v="2" actId="20577"/>
          <ac:spMkLst>
            <pc:docMk/>
            <pc:sldMk cId="2785322377" sldId="256"/>
            <ac:spMk id="51" creationId="{44B1AF8C-F9A5-43C6-8DAF-06CC438332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C87A-B31B-4A60-B920-D7830A0ADEBE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BDA66-C517-4E42-A40C-EEB1F4487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3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BDA66-C517-4E42-A40C-EEB1F44875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8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02/11/2025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E0B9B39-57DF-4282-8D4D-8F6CF25791D7}"/>
              </a:ext>
            </a:extLst>
          </p:cNvPr>
          <p:cNvSpPr/>
          <p:nvPr/>
        </p:nvSpPr>
        <p:spPr>
          <a:xfrm>
            <a:off x="4117558" y="5436048"/>
            <a:ext cx="4331811" cy="12326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150021" y="4057367"/>
            <a:ext cx="3668882" cy="14027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115236" y="5552052"/>
            <a:ext cx="3678199" cy="1174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400" dirty="0">
              <a:latin typeface="Aptos Display"/>
              <a:ea typeface="+mn-lt"/>
              <a:cs typeface="+mn-lt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845960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Squirrels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Class Curriculum Overview — Autumn 2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Enquiry: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</a:t>
            </a:r>
            <a:r>
              <a:rPr lang="en-GB" alt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How are schools the same?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115236" y="1305949"/>
            <a:ext cx="3707691" cy="26490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112041" y="3538185"/>
            <a:ext cx="4331811" cy="1769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r"/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104960" y="1314327"/>
            <a:ext cx="4328330" cy="21055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100" dirty="0">
              <a:latin typeface="Calibri"/>
              <a:ea typeface="+mn-lt"/>
              <a:cs typeface="+mn-lt"/>
            </a:endParaRPr>
          </a:p>
          <a:p>
            <a:endParaRPr lang="en-GB" sz="1400" dirty="0">
              <a:latin typeface="Calibri"/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704769" y="3504762"/>
            <a:ext cx="3283180" cy="19312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721201" y="1168878"/>
            <a:ext cx="3256950" cy="2226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600"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118748" y="1317150"/>
            <a:ext cx="3692422" cy="360000"/>
          </a:xfrm>
          <a:prstGeom prst="roundRect">
            <a:avLst/>
          </a:prstGeom>
          <a:solidFill>
            <a:srgbClr val="008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129128" y="5542593"/>
            <a:ext cx="3672000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115559" y="3531380"/>
            <a:ext cx="4319515" cy="43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 Artists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715331" y="3510049"/>
            <a:ext cx="3270804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721199" y="1138387"/>
            <a:ext cx="3256949" cy="36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104960" y="5439696"/>
            <a:ext cx="4328329" cy="43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8735347" y="5541671"/>
            <a:ext cx="3255526" cy="1122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8734170" y="5541670"/>
            <a:ext cx="3264341" cy="396000"/>
          </a:xfrm>
          <a:prstGeom prst="roundRect">
            <a:avLst/>
          </a:prstGeom>
          <a:solidFill>
            <a:srgbClr val="9D74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Being Computer Scientists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54" y="2860113"/>
            <a:ext cx="464869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284" y="1529555"/>
            <a:ext cx="434941" cy="84628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148166" y="4023558"/>
            <a:ext cx="3668882" cy="360000"/>
          </a:xfrm>
          <a:prstGeom prst="roundRect">
            <a:avLst/>
          </a:prstGeom>
          <a:solidFill>
            <a:srgbClr val="FBC9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Musicians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2573" y="4231714"/>
            <a:ext cx="408662" cy="8426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49" y="1779501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012" y="5937123"/>
            <a:ext cx="325164" cy="63889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1275" y="5959658"/>
            <a:ext cx="388147" cy="659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695835-4390-20CB-B161-5950A31E675D}"/>
              </a:ext>
            </a:extLst>
          </p:cNvPr>
          <p:cNvSpPr txBox="1"/>
          <p:nvPr/>
        </p:nvSpPr>
        <p:spPr>
          <a:xfrm>
            <a:off x="652618" y="1677150"/>
            <a:ext cx="314885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As Readers, we will continue our phonics and reading  with Read Write Inc. We will also be beginning our Class Reader Ellie and the cat.  As Writers, we will be writing a poem ,  a fact file, a diary entry  and a narrative. We will also be focusing on letter formation and where letters sit on a line, simple and compound sentence structure, sentence punctuation and spelling tricky words.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52222-D124-E4BD-5D7E-107EDFF2BCEA}"/>
              </a:ext>
            </a:extLst>
          </p:cNvPr>
          <p:cNvSpPr txBox="1"/>
          <p:nvPr/>
        </p:nvSpPr>
        <p:spPr>
          <a:xfrm>
            <a:off x="9186773" y="1515293"/>
            <a:ext cx="281983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Year 1s </a:t>
            </a:r>
            <a:r>
              <a:rPr lang="en-GB" sz="1400" dirty="0">
                <a:latin typeface="Calibri"/>
                <a:ea typeface="Calibri"/>
                <a:cs typeface="Calibri"/>
              </a:rPr>
              <a:t>will be learning about the teen numbers as well as perfecting their skills of adding and subtracting using up to 10 objects. </a:t>
            </a: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Year 2s will be developing their adding and subtraction skills.</a:t>
            </a:r>
          </a:p>
          <a:p>
            <a:r>
              <a:rPr lang="en-GB" sz="1400" dirty="0">
                <a:latin typeface="Calibri"/>
                <a:cs typeface="Calibri"/>
              </a:rPr>
              <a:t>Then, we will all be looking at 2D and 3D shapes and their properties.</a:t>
            </a:r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276" y="4534352"/>
            <a:ext cx="501632" cy="7836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B622F4-36D1-4651-9CF6-59516E08D2CA}"/>
              </a:ext>
            </a:extLst>
          </p:cNvPr>
          <p:cNvSpPr txBox="1"/>
          <p:nvPr/>
        </p:nvSpPr>
        <p:spPr>
          <a:xfrm>
            <a:off x="4828964" y="4073026"/>
            <a:ext cx="3501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Calibri"/>
                <a:ea typeface="+mn-lt"/>
                <a:cs typeface="+mn-lt"/>
              </a:rPr>
              <a:t>We will be looking at the aboriginal </a:t>
            </a:r>
            <a:r>
              <a:rPr lang="en-GB" sz="1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Artist Emily Kane Kngwarreye looking at how she uses  colour and shape in her art and using it to highlight what is the same in schools.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C4AA23-90C4-49DE-AB02-4A84AEE373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9460" y="3573595"/>
            <a:ext cx="1011799" cy="30554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0B11A0-8498-4C58-96EA-415F60BB2B61}"/>
              </a:ext>
            </a:extLst>
          </p:cNvPr>
          <p:cNvSpPr txBox="1"/>
          <p:nvPr/>
        </p:nvSpPr>
        <p:spPr>
          <a:xfrm>
            <a:off x="198430" y="4305864"/>
            <a:ext cx="29285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We will be developing our  listening, 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singing and composing skills  using 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‘Exploring Rhythm Patterns’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Charanga as well as singing Christmas songs for our Nativity.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31CB84-3BFB-4B3D-9900-37350EADD1D9}"/>
              </a:ext>
            </a:extLst>
          </p:cNvPr>
          <p:cNvSpPr txBox="1"/>
          <p:nvPr/>
        </p:nvSpPr>
        <p:spPr>
          <a:xfrm>
            <a:off x="111115" y="5895786"/>
            <a:ext cx="32679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We will be developing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our  multi –skills with a ball on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Thursdays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with Prime Sports and our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Gymnastic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skills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on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Friday.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AD68A3F-B07A-4002-9131-9B456C4C6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337" y="5489608"/>
            <a:ext cx="1011799" cy="3055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032912E-A941-4B2E-8959-930669374102}"/>
              </a:ext>
            </a:extLst>
          </p:cNvPr>
          <p:cNvSpPr txBox="1"/>
          <p:nvPr/>
        </p:nvSpPr>
        <p:spPr>
          <a:xfrm>
            <a:off x="4291397" y="5992908"/>
            <a:ext cx="34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We will be using our observational skills and asking simple questions.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1774CE4-57E2-48F2-96F9-4DBFC9FA36D3}"/>
              </a:ext>
            </a:extLst>
          </p:cNvPr>
          <p:cNvSpPr/>
          <p:nvPr/>
        </p:nvSpPr>
        <p:spPr>
          <a:xfrm>
            <a:off x="4099081" y="1294769"/>
            <a:ext cx="4344771" cy="4656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          Being  Geographers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D8F01D-CC70-4800-8375-8C3D4978FA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2061" y="1279586"/>
            <a:ext cx="1237595" cy="49991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69342E5-C4C4-4004-BE19-6207D0322905}"/>
              </a:ext>
            </a:extLst>
          </p:cNvPr>
          <p:cNvSpPr txBox="1"/>
          <p:nvPr/>
        </p:nvSpPr>
        <p:spPr>
          <a:xfrm>
            <a:off x="4172860" y="1871164"/>
            <a:ext cx="36889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Calibri"/>
                <a:ea typeface="+mn-lt"/>
                <a:cs typeface="+mn-lt"/>
              </a:rPr>
              <a:t>This enquiry has us looking at the world we live in including 7 continents and 5 main oceans. We will be looking at where our school is in the world and comparing it to a school in Australia to see what is the same when we  look at the physical and human features.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0D1255-46C9-41DA-B751-5315611484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7355" y="4139088"/>
            <a:ext cx="560881" cy="8961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A5733E4-9211-40BF-9ECE-C81FEDD498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8460" y="1989520"/>
            <a:ext cx="491550" cy="885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65AEB-4417-4E59-B44E-A9FD28AFA520}"/>
              </a:ext>
            </a:extLst>
          </p:cNvPr>
          <p:cNvSpPr txBox="1"/>
          <p:nvPr/>
        </p:nvSpPr>
        <p:spPr>
          <a:xfrm>
            <a:off x="8780284" y="3835610"/>
            <a:ext cx="2793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</a:rPr>
              <a:t>This term will be looking at Christianity and the question ‘Why was Jesus given the name Saviour?’   </a:t>
            </a:r>
            <a:r>
              <a:rPr lang="en-GB" sz="1400" dirty="0">
                <a:solidFill>
                  <a:srgbClr val="000000"/>
                </a:solidFill>
                <a:latin typeface="Corbel" panose="020B0503020204020204" pitchFamily="34" charset="0"/>
                <a:ea typeface="Calibri"/>
                <a:cs typeface="Calibri"/>
              </a:rPr>
              <a:t>We will also be looking at  ‘Valuing differences’  in  PSHE. </a:t>
            </a:r>
          </a:p>
          <a:p>
            <a:r>
              <a:rPr lang="en-GB" sz="1400" dirty="0">
                <a:solidFill>
                  <a:srgbClr val="000000"/>
                </a:solidFill>
                <a:ea typeface="Calibri"/>
                <a:cs typeface="Calibri"/>
              </a:rPr>
              <a:t>The Storm break theme this term is about Resilience.</a:t>
            </a:r>
            <a:endParaRPr lang="en-GB" sz="1400" dirty="0">
              <a:solidFill>
                <a:srgbClr val="000000"/>
              </a:solidFill>
              <a:latin typeface="Corbel" panose="020B0503020204020204" pitchFamily="34" charset="0"/>
              <a:ea typeface="Calibri"/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B1AF8C-F9A5-43C6-8DAF-06CC43833266}"/>
              </a:ext>
            </a:extLst>
          </p:cNvPr>
          <p:cNvSpPr txBox="1"/>
          <p:nvPr/>
        </p:nvSpPr>
        <p:spPr>
          <a:xfrm>
            <a:off x="8773492" y="5920297"/>
            <a:ext cx="314644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/>
              <a:t>We will be learning about how computers follow instructions and using </a:t>
            </a:r>
            <a:r>
              <a:rPr lang="en-GB" sz="1200" err="1"/>
              <a:t>Beebots</a:t>
            </a:r>
            <a:r>
              <a:rPr lang="en-GB" sz="1200" dirty="0"/>
              <a:t> to perform basic coding.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955d7-7ab2-40bd-ba0e-eab04460a2cf">
      <Terms xmlns="http://schemas.microsoft.com/office/infopath/2007/PartnerControls"/>
    </lcf76f155ced4ddcb4097134ff3c332f>
    <TaxCatchAll xmlns="e7848c33-1109-49c8-8997-73457e19e973" xsi:nil="true"/>
    <SharedWithUsers xmlns="e7848c33-1109-49c8-8997-73457e19e97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4CD698D6CF64990C75F19C854B11B" ma:contentTypeVersion="15" ma:contentTypeDescription="Create a new document." ma:contentTypeScope="" ma:versionID="8f887527d540ea3c6f0e4b281271fc51">
  <xsd:schema xmlns:xsd="http://www.w3.org/2001/XMLSchema" xmlns:xs="http://www.w3.org/2001/XMLSchema" xmlns:p="http://schemas.microsoft.com/office/2006/metadata/properties" xmlns:ns2="bdccc0b4-b3f4-4d4f-8ac6-f0fafbb6fc91" xmlns:ns3="e7848c33-1109-49c8-8997-73457e19e973" xmlns:ns4="bbebf8bf-e87e-47d4-b4c2-3e9f5ffefe7b" xmlns:ns5="ed4955d7-7ab2-40bd-ba0e-eab04460a2cf" targetNamespace="http://schemas.microsoft.com/office/2006/metadata/properties" ma:root="true" ma:fieldsID="e0a75f168f7442408babe178f0149fb8" ns2:_="" ns3:_="" ns4:_="" ns5:_="">
    <xsd:import namespace="bdccc0b4-b3f4-4d4f-8ac6-f0fafbb6fc91"/>
    <xsd:import namespace="e7848c33-1109-49c8-8997-73457e19e973"/>
    <xsd:import namespace="bbebf8bf-e87e-47d4-b4c2-3e9f5ffefe7b"/>
    <xsd:import namespace="ed4955d7-7ab2-40bd-ba0e-eab04460a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8c33-1109-49c8-8997-73457e19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0c8aa3ae-a81d-43af-b98f-17a1b69512fe}" ma:internalName="TaxCatchAll" ma:showField="CatchAllData" ma:web="e7848c33-1109-49c8-8997-73457e19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955d7-7ab2-40bd-ba0e-eab04460a2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default="" ma:fieldId="{5cf76f15-5ced-4ddc-b409-7134ff3c332f}" ma:taxonomyMulti="true" ma:sspId="cbbebc78-729c-4697-aad7-957beb29590d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BEE90-EA45-4B06-A5CC-05D5D4BB60D3}">
  <ds:schemaRefs>
    <ds:schemaRef ds:uri="http://schemas.microsoft.com/office/2006/metadata/properties"/>
    <ds:schemaRef ds:uri="http://www.w3.org/2000/xmlns/"/>
    <ds:schemaRef ds:uri="bdccc0b4-b3f4-4d4f-8ac6-f0fafbb6fc91"/>
    <ds:schemaRef ds:uri="http://schemas.microsoft.com/office/infopath/2007/PartnerControls"/>
    <ds:schemaRef ds:uri="bbebf8bf-e87e-47d4-b4c2-3e9f5ffefe7b"/>
    <ds:schemaRef ds:uri="http://www.w3.org/2001/XMLSchema-instance"/>
    <ds:schemaRef ds:uri="ed4955d7-7ab2-40bd-ba0e-eab04460a2cf"/>
    <ds:schemaRef ds:uri="e7848c33-1109-49c8-8997-73457e19e973"/>
  </ds:schemaRefs>
</ds:datastoreItem>
</file>

<file path=customXml/itemProps3.xml><?xml version="1.0" encoding="utf-8"?>
<ds:datastoreItem xmlns:ds="http://schemas.openxmlformats.org/officeDocument/2006/customXml" ds:itemID="{D5B65A96-AE3A-4CEC-BF58-B914454649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e7848c33-1109-49c8-8997-73457e19e973"/>
    <ds:schemaRef ds:uri="bbebf8bf-e87e-47d4-b4c2-3e9f5ffefe7b"/>
    <ds:schemaRef ds:uri="ed4955d7-7ab2-40bd-ba0e-eab04460a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381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mccall</dc:creator>
  <cp:lastModifiedBy>Beth Cheeseman</cp:lastModifiedBy>
  <cp:revision>581</cp:revision>
  <dcterms:created xsi:type="dcterms:W3CDTF">2024-08-20T06:52:16Z</dcterms:created>
  <dcterms:modified xsi:type="dcterms:W3CDTF">2025-11-02T11:31:26Z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0x01010010A4CD698D6CF64990C75F19C854B11B</vt:lpwstr>
  </property>
  <property fmtid="{D5CDD505-2E9C-101B-9397-08002B2CF9AE}" pid="3" name="MediaServiceImageTags">
    <vt:lpwstr/>
  </property>
</Properties>
</file>