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rosse" userId="fc6c29d1-f316-4a88-b129-04fa04764b4c" providerId="ADAL" clId="{6901DEFF-3FA0-4377-8C4B-8568AECD1D3C}"/>
    <pc:docChg chg="custSel modSld">
      <pc:chgData name="Rebecca Crosse" userId="fc6c29d1-f316-4a88-b129-04fa04764b4c" providerId="ADAL" clId="{6901DEFF-3FA0-4377-8C4B-8568AECD1D3C}" dt="2025-10-29T16:36:18.712" v="1397" actId="113"/>
      <pc:docMkLst>
        <pc:docMk/>
      </pc:docMkLst>
      <pc:sldChg chg="addSp delSp modSp mod">
        <pc:chgData name="Rebecca Crosse" userId="fc6c29d1-f316-4a88-b129-04fa04764b4c" providerId="ADAL" clId="{6901DEFF-3FA0-4377-8C4B-8568AECD1D3C}" dt="2025-10-29T16:36:18.712" v="1397" actId="113"/>
        <pc:sldMkLst>
          <pc:docMk/>
          <pc:sldMk cId="2785322377" sldId="256"/>
        </pc:sldMkLst>
        <pc:spChg chg="mod">
          <ac:chgData name="Rebecca Crosse" userId="fc6c29d1-f316-4a88-b129-04fa04764b4c" providerId="ADAL" clId="{6901DEFF-3FA0-4377-8C4B-8568AECD1D3C}" dt="2025-10-29T16:32:51.912" v="1299" actId="14100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Rebecca Crosse" userId="fc6c29d1-f316-4a88-b129-04fa04764b4c" providerId="ADAL" clId="{6901DEFF-3FA0-4377-8C4B-8568AECD1D3C}" dt="2025-10-29T16:35:52.264" v="1391" actId="113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Rebecca Crosse" userId="fc6c29d1-f316-4a88-b129-04fa04764b4c" providerId="ADAL" clId="{6901DEFF-3FA0-4377-8C4B-8568AECD1D3C}" dt="2025-10-29T16:10:55.975" v="768" actId="14100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Rebecca Crosse" userId="fc6c29d1-f316-4a88-b129-04fa04764b4c" providerId="ADAL" clId="{6901DEFF-3FA0-4377-8C4B-8568AECD1D3C}" dt="2025-10-29T16:27:44.540" v="1162" actId="14100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Rebecca Crosse" userId="fc6c29d1-f316-4a88-b129-04fa04764b4c" providerId="ADAL" clId="{6901DEFF-3FA0-4377-8C4B-8568AECD1D3C}" dt="2025-10-29T16:36:00.167" v="1393" actId="113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Rebecca Crosse" userId="fc6c29d1-f316-4a88-b129-04fa04764b4c" providerId="ADAL" clId="{6901DEFF-3FA0-4377-8C4B-8568AECD1D3C}" dt="2025-10-29T16:35:38.909" v="1389" actId="14100"/>
          <ac:spMkLst>
            <pc:docMk/>
            <pc:sldMk cId="2785322377" sldId="256"/>
            <ac:spMk id="9" creationId="{56BCAF80-3D21-36F3-86A5-26AC5F32B4DA}"/>
          </ac:spMkLst>
        </pc:spChg>
        <pc:spChg chg="mod">
          <ac:chgData name="Rebecca Crosse" userId="fc6c29d1-f316-4a88-b129-04fa04764b4c" providerId="ADAL" clId="{6901DEFF-3FA0-4377-8C4B-8568AECD1D3C}" dt="2025-10-29T16:29:58.532" v="1169" actId="20577"/>
          <ac:spMkLst>
            <pc:docMk/>
            <pc:sldMk cId="2785322377" sldId="256"/>
            <ac:spMk id="10" creationId="{A860B8DB-657F-2ED4-6F8C-DB6057495FB3}"/>
          </ac:spMkLst>
        </pc:spChg>
        <pc:spChg chg="mod">
          <ac:chgData name="Rebecca Crosse" userId="fc6c29d1-f316-4a88-b129-04fa04764b4c" providerId="ADAL" clId="{6901DEFF-3FA0-4377-8C4B-8568AECD1D3C}" dt="2025-10-29T16:36:18.712" v="1397" actId="113"/>
          <ac:spMkLst>
            <pc:docMk/>
            <pc:sldMk cId="2785322377" sldId="256"/>
            <ac:spMk id="11" creationId="{DA8E0F6D-8BCF-5308-41F1-F335C490DEFD}"/>
          </ac:spMkLst>
        </pc:spChg>
        <pc:spChg chg="mod">
          <ac:chgData name="Rebecca Crosse" userId="fc6c29d1-f316-4a88-b129-04fa04764b4c" providerId="ADAL" clId="{6901DEFF-3FA0-4377-8C4B-8568AECD1D3C}" dt="2025-10-29T16:26:36.511" v="1160" actId="14100"/>
          <ac:spMkLst>
            <pc:docMk/>
            <pc:sldMk cId="2785322377" sldId="256"/>
            <ac:spMk id="12" creationId="{443EA6C6-784C-016C-A32D-288FF7A07689}"/>
          </ac:spMkLst>
        </pc:spChg>
        <pc:spChg chg="mod">
          <ac:chgData name="Rebecca Crosse" userId="fc6c29d1-f316-4a88-b129-04fa04764b4c" providerId="ADAL" clId="{6901DEFF-3FA0-4377-8C4B-8568AECD1D3C}" dt="2025-10-29T16:26:12.628" v="1157" actId="14100"/>
          <ac:spMkLst>
            <pc:docMk/>
            <pc:sldMk cId="2785322377" sldId="256"/>
            <ac:spMk id="14" creationId="{428BD0FB-2FD5-3BBD-2056-F9C10F51402F}"/>
          </ac:spMkLst>
        </pc:spChg>
        <pc:spChg chg="mod">
          <ac:chgData name="Rebecca Crosse" userId="fc6c29d1-f316-4a88-b129-04fa04764b4c" providerId="ADAL" clId="{6901DEFF-3FA0-4377-8C4B-8568AECD1D3C}" dt="2025-10-29T16:23:56.151" v="1151" actId="14100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Rebecca Crosse" userId="fc6c29d1-f316-4a88-b129-04fa04764b4c" providerId="ADAL" clId="{6901DEFF-3FA0-4377-8C4B-8568AECD1D3C}" dt="2025-10-29T16:11:07.301" v="770" actId="1076"/>
          <ac:spMkLst>
            <pc:docMk/>
            <pc:sldMk cId="2785322377" sldId="256"/>
            <ac:spMk id="17" creationId="{5AE1EC41-4E38-1ED0-F9F7-2AFE3C76765A}"/>
          </ac:spMkLst>
        </pc:spChg>
        <pc:spChg chg="mod">
          <ac:chgData name="Rebecca Crosse" userId="fc6c29d1-f316-4a88-b129-04fa04764b4c" providerId="ADAL" clId="{6901DEFF-3FA0-4377-8C4B-8568AECD1D3C}" dt="2025-10-29T16:34:58.803" v="1381" actId="1076"/>
          <ac:spMkLst>
            <pc:docMk/>
            <pc:sldMk cId="2785322377" sldId="256"/>
            <ac:spMk id="18" creationId="{F57D2D8B-B03E-9A08-34C4-303D3B396BAD}"/>
          </ac:spMkLst>
        </pc:spChg>
        <pc:spChg chg="mod">
          <ac:chgData name="Rebecca Crosse" userId="fc6c29d1-f316-4a88-b129-04fa04764b4c" providerId="ADAL" clId="{6901DEFF-3FA0-4377-8C4B-8568AECD1D3C}" dt="2025-10-29T16:32:56.338" v="1300" actId="1076"/>
          <ac:spMkLst>
            <pc:docMk/>
            <pc:sldMk cId="2785322377" sldId="256"/>
            <ac:spMk id="19" creationId="{F761A7A9-F914-0F93-B0F5-7ED1684E9A59}"/>
          </ac:spMkLst>
        </pc:spChg>
        <pc:spChg chg="mod">
          <ac:chgData name="Rebecca Crosse" userId="fc6c29d1-f316-4a88-b129-04fa04764b4c" providerId="ADAL" clId="{6901DEFF-3FA0-4377-8C4B-8568AECD1D3C}" dt="2025-10-29T16:25:51.282" v="1153" actId="14100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Rebecca Crosse" userId="fc6c29d1-f316-4a88-b129-04fa04764b4c" providerId="ADAL" clId="{6901DEFF-3FA0-4377-8C4B-8568AECD1D3C}" dt="2025-10-29T16:27:50.298" v="1163" actId="14100"/>
          <ac:spMkLst>
            <pc:docMk/>
            <pc:sldMk cId="2785322377" sldId="256"/>
            <ac:spMk id="21" creationId="{AFCCAA88-EE1D-5CCE-E3C4-3854CB8D737E}"/>
          </ac:spMkLst>
        </pc:spChg>
        <pc:spChg chg="mod">
          <ac:chgData name="Rebecca Crosse" userId="fc6c29d1-f316-4a88-b129-04fa04764b4c" providerId="ADAL" clId="{6901DEFF-3FA0-4377-8C4B-8568AECD1D3C}" dt="2025-10-29T16:36:04.372" v="1394" actId="113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Rebecca Crosse" userId="fc6c29d1-f316-4a88-b129-04fa04764b4c" providerId="ADAL" clId="{6901DEFF-3FA0-4377-8C4B-8568AECD1D3C}" dt="2025-10-29T15:59:17.945" v="216" actId="1076"/>
          <ac:spMkLst>
            <pc:docMk/>
            <pc:sldMk cId="2785322377" sldId="256"/>
            <ac:spMk id="23" creationId="{8C34107D-7981-4BAE-CC97-15AE0D7E5F4A}"/>
          </ac:spMkLst>
        </pc:spChg>
        <pc:spChg chg="mod">
          <ac:chgData name="Rebecca Crosse" userId="fc6c29d1-f316-4a88-b129-04fa04764b4c" providerId="ADAL" clId="{6901DEFF-3FA0-4377-8C4B-8568AECD1D3C}" dt="2025-10-29T16:36:08.453" v="1395" actId="113"/>
          <ac:spMkLst>
            <pc:docMk/>
            <pc:sldMk cId="2785322377" sldId="256"/>
            <ac:spMk id="40" creationId="{4DF72CA4-445D-0A0C-DB0B-A38A98E81245}"/>
          </ac:spMkLst>
        </pc:spChg>
        <pc:picChg chg="mod">
          <ac:chgData name="Rebecca Crosse" userId="fc6c29d1-f316-4a88-b129-04fa04764b4c" providerId="ADAL" clId="{6901DEFF-3FA0-4377-8C4B-8568AECD1D3C}" dt="2025-10-29T16:26:40.374" v="1161" actId="1076"/>
          <ac:picMkLst>
            <pc:docMk/>
            <pc:sldMk cId="2785322377" sldId="256"/>
            <ac:picMk id="27" creationId="{600B2695-CD53-D5FD-53C7-CB47E188C32D}"/>
          </ac:picMkLst>
        </pc:picChg>
        <pc:picChg chg="mod">
          <ac:chgData name="Rebecca Crosse" userId="fc6c29d1-f316-4a88-b129-04fa04764b4c" providerId="ADAL" clId="{6901DEFF-3FA0-4377-8C4B-8568AECD1D3C}" dt="2025-10-29T16:23:52.080" v="1150" actId="1076"/>
          <ac:picMkLst>
            <pc:docMk/>
            <pc:sldMk cId="2785322377" sldId="256"/>
            <ac:picMk id="29" creationId="{65E5D436-B756-8B97-E285-69D39D779AC2}"/>
          </ac:picMkLst>
        </pc:picChg>
        <pc:picChg chg="del">
          <ac:chgData name="Rebecca Crosse" userId="fc6c29d1-f316-4a88-b129-04fa04764b4c" providerId="ADAL" clId="{6901DEFF-3FA0-4377-8C4B-8568AECD1D3C}" dt="2025-10-29T12:14:07.810" v="66" actId="478"/>
          <ac:picMkLst>
            <pc:docMk/>
            <pc:sldMk cId="2785322377" sldId="256"/>
            <ac:picMk id="31" creationId="{93CF064B-6D70-9BEE-319B-5974D6CD48A1}"/>
          </ac:picMkLst>
        </pc:picChg>
        <pc:picChg chg="mod">
          <ac:chgData name="Rebecca Crosse" userId="fc6c29d1-f316-4a88-b129-04fa04764b4c" providerId="ADAL" clId="{6901DEFF-3FA0-4377-8C4B-8568AECD1D3C}" dt="2025-10-29T16:25:56.951" v="1154" actId="1076"/>
          <ac:picMkLst>
            <pc:docMk/>
            <pc:sldMk cId="2785322377" sldId="256"/>
            <ac:picMk id="35" creationId="{BA4BA8C9-D245-2ED4-CF60-DB6304FAD0D7}"/>
          </ac:picMkLst>
        </pc:picChg>
        <pc:picChg chg="add mod">
          <ac:chgData name="Rebecca Crosse" userId="fc6c29d1-f316-4a88-b129-04fa04764b4c" providerId="ADAL" clId="{6901DEFF-3FA0-4377-8C4B-8568AECD1D3C}" dt="2025-10-29T16:10:38.502" v="765" actId="1076"/>
          <ac:picMkLst>
            <pc:docMk/>
            <pc:sldMk cId="2785322377" sldId="256"/>
            <ac:picMk id="36" creationId="{19C39255-6038-4DCE-B1D3-55551FA6BC55}"/>
          </ac:picMkLst>
        </pc:picChg>
        <pc:picChg chg="add mod">
          <ac:chgData name="Rebecca Crosse" userId="fc6c29d1-f316-4a88-b129-04fa04764b4c" providerId="ADAL" clId="{6901DEFF-3FA0-4377-8C4B-8568AECD1D3C}" dt="2025-10-29T15:59:24.899" v="217" actId="1076"/>
          <ac:picMkLst>
            <pc:docMk/>
            <pc:sldMk cId="2785322377" sldId="256"/>
            <ac:picMk id="38" creationId="{74B6A68C-B595-40B9-9455-D347649F0C45}"/>
          </ac:picMkLst>
        </pc:picChg>
        <pc:picChg chg="mod">
          <ac:chgData name="Rebecca Crosse" userId="fc6c29d1-f316-4a88-b129-04fa04764b4c" providerId="ADAL" clId="{6901DEFF-3FA0-4377-8C4B-8568AECD1D3C}" dt="2025-10-29T15:56:42.588" v="168" actId="1076"/>
          <ac:picMkLst>
            <pc:docMk/>
            <pc:sldMk cId="2785322377" sldId="256"/>
            <ac:picMk id="39" creationId="{AEA562D3-CA61-B8ED-6597-7B2552AE3914}"/>
          </ac:picMkLst>
        </pc:picChg>
        <pc:picChg chg="mod">
          <ac:chgData name="Rebecca Crosse" userId="fc6c29d1-f316-4a88-b129-04fa04764b4c" providerId="ADAL" clId="{6901DEFF-3FA0-4377-8C4B-8568AECD1D3C}" dt="2025-10-29T16:35:03.680" v="1382" actId="1076"/>
          <ac:picMkLst>
            <pc:docMk/>
            <pc:sldMk cId="2785322377" sldId="256"/>
            <ac:picMk id="44" creationId="{14D7230C-5012-7FF1-ADB6-F2F5AF759C1D}"/>
          </ac:picMkLst>
        </pc:picChg>
        <pc:picChg chg="del">
          <ac:chgData name="Rebecca Crosse" userId="fc6c29d1-f316-4a88-b129-04fa04764b4c" providerId="ADAL" clId="{6901DEFF-3FA0-4377-8C4B-8568AECD1D3C}" dt="2025-10-29T12:14:52.967" v="100" actId="478"/>
          <ac:picMkLst>
            <pc:docMk/>
            <pc:sldMk cId="2785322377" sldId="256"/>
            <ac:picMk id="48" creationId="{238E532D-2452-5DFD-C877-B7B7DA36C65A}"/>
          </ac:picMkLst>
        </pc:picChg>
        <pc:picChg chg="mod">
          <ac:chgData name="Rebecca Crosse" userId="fc6c29d1-f316-4a88-b129-04fa04764b4c" providerId="ADAL" clId="{6901DEFF-3FA0-4377-8C4B-8568AECD1D3C}" dt="2025-10-29T16:26:09.101" v="1156" actId="1076"/>
          <ac:picMkLst>
            <pc:docMk/>
            <pc:sldMk cId="2785322377" sldId="256"/>
            <ac:picMk id="50" creationId="{A67D6954-6AAB-519D-3A48-DE4EE88C41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4" y="5589316"/>
            <a:ext cx="2263862" cy="1091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Charanga</a:t>
            </a:r>
          </a:p>
          <a:p>
            <a:pPr algn="ctr"/>
            <a:r>
              <a:rPr lang="en-GB" dirty="0"/>
              <a:t> – Music remixed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798976" y="5842103"/>
            <a:ext cx="3256937" cy="8388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Great artist, architects and designers in history – link to bridges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667038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Foxes Class Curriculum Overview—</a:t>
            </a:r>
            <a:r>
              <a:rPr lang="en-GB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Autumn 2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2: Who were the greater engineers?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549135"/>
            <a:ext cx="3542450" cy="25140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/>
          </a:p>
          <a:p>
            <a:pPr algn="ctr"/>
            <a:r>
              <a:rPr lang="en-GB" sz="1400" b="1" u="sng" dirty="0"/>
              <a:t>Author Writer</a:t>
            </a:r>
          </a:p>
          <a:p>
            <a:pPr algn="ctr"/>
            <a:r>
              <a:rPr lang="en-GB" sz="1400" dirty="0"/>
              <a:t>The Highwayman – poetry</a:t>
            </a:r>
          </a:p>
          <a:p>
            <a:pPr algn="ctr"/>
            <a:r>
              <a:rPr lang="en-GB" sz="1400" dirty="0"/>
              <a:t>Wild Boy – Narrative</a:t>
            </a:r>
          </a:p>
          <a:p>
            <a:pPr algn="ctr"/>
            <a:r>
              <a:rPr lang="en-GB" sz="1400" dirty="0"/>
              <a:t>Wild Boy – Newspaper report</a:t>
            </a:r>
          </a:p>
          <a:p>
            <a:pPr algn="ctr"/>
            <a:r>
              <a:rPr lang="en-GB" sz="1400" b="1" u="sng" dirty="0"/>
              <a:t>Author reader</a:t>
            </a:r>
          </a:p>
          <a:p>
            <a:pPr algn="ctr"/>
            <a:r>
              <a:rPr lang="en-GB" sz="1400" dirty="0"/>
              <a:t>Comprehension crusher – </a:t>
            </a:r>
            <a:r>
              <a:rPr lang="en-GB" sz="1400" i="1" dirty="0"/>
              <a:t>The good ferryman and the water nymphs</a:t>
            </a:r>
          </a:p>
          <a:p>
            <a:pPr algn="ctr"/>
            <a:r>
              <a:rPr lang="en-GB" sz="1400" dirty="0"/>
              <a:t>Comprehension crusher – </a:t>
            </a:r>
            <a:r>
              <a:rPr lang="en-GB" sz="1400" i="1" dirty="0"/>
              <a:t>The circulatory system and the Heart</a:t>
            </a:r>
            <a:r>
              <a:rPr lang="en-GB" sz="1400" dirty="0"/>
              <a:t>.</a:t>
            </a:r>
          </a:p>
          <a:p>
            <a:pPr algn="ctr"/>
            <a:r>
              <a:rPr lang="en-GB" sz="1400" dirty="0"/>
              <a:t>SAT’s style questions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3885423" y="3065577"/>
            <a:ext cx="4640692" cy="2189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GB" sz="1400" dirty="0"/>
              <a:t>Where does Bronze Age, Iron Age and Stone Age sit on a timeline?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How did life change from the Stone Age to the Iron Age?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What was the most significant achievement of the Ancient Britons?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What were the most significant engineering inventions of the Victorian era and who were they made by?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3907448" y="1602840"/>
            <a:ext cx="4618666" cy="10528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GB" sz="1400" dirty="0"/>
              <a:t>What makes a good bridge?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How are complex structures made?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What criteria would you use to design a new bridge?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623665" y="4191394"/>
            <a:ext cx="3404033" cy="10483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PSHE</a:t>
            </a:r>
            <a:r>
              <a:rPr lang="en-GB" sz="1400" dirty="0"/>
              <a:t> – Value difference</a:t>
            </a:r>
          </a:p>
          <a:p>
            <a:pPr algn="ctr"/>
            <a:r>
              <a:rPr lang="en-GB" sz="1600" b="1" dirty="0"/>
              <a:t>R.E </a:t>
            </a:r>
            <a:r>
              <a:rPr lang="en-GB" sz="1400" dirty="0"/>
              <a:t>- Islam – How does Tawhid create a sense of belonging to the Muslim community?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721201" y="1281368"/>
            <a:ext cx="3256950" cy="2445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u="sng" dirty="0"/>
              <a:t>Fractions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Comparing and ordering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Converting between mixed number and improper fractions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Add and subtracting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Multiply and divide</a:t>
            </a:r>
          </a:p>
          <a:p>
            <a:pPr algn="ctr"/>
            <a:r>
              <a:rPr lang="en-GB" sz="1400" b="1" u="sng" dirty="0"/>
              <a:t>Multiplication and Division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Long multiplication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Short division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-long division</a:t>
            </a:r>
          </a:p>
          <a:p>
            <a:pPr marL="285750" indent="-285750" algn="ctr">
              <a:buFontTx/>
              <a:buChar char="-"/>
            </a:pPr>
            <a:r>
              <a:rPr lang="en-GB" sz="1400" dirty="0"/>
              <a:t>Solving problems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842103"/>
            <a:ext cx="3256937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Family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516180"/>
            <a:ext cx="3383748" cy="9579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Hockey</a:t>
            </a:r>
            <a:r>
              <a:rPr lang="en-GB" dirty="0"/>
              <a:t> – Prime sports led</a:t>
            </a:r>
          </a:p>
          <a:p>
            <a:pPr algn="ctr"/>
            <a:r>
              <a:rPr lang="en-GB" b="1" dirty="0"/>
              <a:t>Fitness</a:t>
            </a:r>
            <a:r>
              <a:rPr lang="en-GB" dirty="0"/>
              <a:t> – Teacher led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542450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02242" y="4184289"/>
            <a:ext cx="3383748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798976" y="5368937"/>
            <a:ext cx="3256937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3885422" y="2802973"/>
            <a:ext cx="453905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623665" y="3772222"/>
            <a:ext cx="3404033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721201" y="838773"/>
            <a:ext cx="3256949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3907445" y="1296115"/>
            <a:ext cx="4618666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Engineers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705064"/>
            <a:ext cx="2263862" cy="959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Creating media </a:t>
            </a:r>
            <a:r>
              <a:rPr lang="en-GB" dirty="0"/>
              <a:t>– Web page creation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01517" y="5346295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</a:rPr>
              <a:t>Being computer scientists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92" y="1907141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516" y="5873416"/>
            <a:ext cx="397000" cy="769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076" y="3914503"/>
            <a:ext cx="388146" cy="724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212" y="5988151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5482" y="5828330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376047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1726" y="3772222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848" y="2947066"/>
            <a:ext cx="358556" cy="8471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3897" y="4708996"/>
            <a:ext cx="388147" cy="6599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C39255-6038-4DCE-B1D3-55551FA6B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887" y="1439024"/>
            <a:ext cx="397000" cy="76918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6A68C-B595-40B9-9455-D347649F0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0698" y="5430349"/>
            <a:ext cx="397000" cy="76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89D6E51BA140B6D61F185ACF3435" ma:contentTypeVersion="15" ma:contentTypeDescription="Create a new document." ma:contentTypeScope="" ma:versionID="004ccad3ccd84b8fee71a1478730835d">
  <xsd:schema xmlns:xsd="http://www.w3.org/2001/XMLSchema" xmlns:xs="http://www.w3.org/2001/XMLSchema" xmlns:p="http://schemas.microsoft.com/office/2006/metadata/properties" xmlns:ns2="bdccc0b4-b3f4-4d4f-8ac6-f0fafbb6fc91" xmlns:ns3="bbebf8bf-e87e-47d4-b4c2-3e9f5ffefe7b" targetNamespace="http://schemas.microsoft.com/office/2006/metadata/properties" ma:root="true" ma:fieldsID="7cae413a9cab5fb908b631e0b87c14a9" ns2:_="" ns3:_="">
    <xsd:import namespace="bdccc0b4-b3f4-4d4f-8ac6-f0fafbb6fc91"/>
    <xsd:import namespace="bbebf8bf-e87e-47d4-b4c2-3e9f5ffef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44120-b421-4a1c-9308-e84970658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4440ec-2b5f-4813-b87c-f7acf7af896d}" ma:internalName="TaxCatchAll" ma:showField="CatchAllData" ma:web="bbebf8bf-e87e-47d4-b4c2-3e9f5ffef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cc0b4-b3f4-4d4f-8ac6-f0fafbb6fc91">
      <Terms xmlns="http://schemas.microsoft.com/office/infopath/2007/PartnerControls"/>
    </lcf76f155ced4ddcb4097134ff3c332f>
    <TaxCatchAll xmlns="bbebf8bf-e87e-47d4-b4c2-3e9f5ffefe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F1D51-566E-477D-B34B-225B7F290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bbebf8bf-e87e-47d4-b4c2-3e9f5ffef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245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mccall</dc:creator>
  <cp:lastModifiedBy>Rebecca Crosse</cp:lastModifiedBy>
  <cp:revision>11</cp:revision>
  <dcterms:created xsi:type="dcterms:W3CDTF">2024-08-20T06:52:16Z</dcterms:created>
  <dcterms:modified xsi:type="dcterms:W3CDTF">2025-10-29T16:36:35Z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0x010100341289D6E51BA140B6D61F185ACF3435</vt:lpwstr>
  </property>
  <property fmtid="{D5CDD505-2E9C-101B-9397-08002B2CF9AE}" pid="3" name="MediaServiceImageTags">
    <vt:lpwstr/>
  </property>
</Properties>
</file>