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3F8"/>
    <a:srgbClr val="FBC9F1"/>
    <a:srgbClr val="C1FBC2"/>
    <a:srgbClr val="CAF1F2"/>
    <a:srgbClr val="F2F292"/>
    <a:srgbClr val="EA9382"/>
    <a:srgbClr val="B3EF95"/>
    <a:srgbClr val="90A8F4"/>
    <a:srgbClr val="9D74B0"/>
    <a:srgbClr val="FD8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Crosse" userId="fc6c29d1-f316-4a88-b129-04fa04764b4c" providerId="ADAL" clId="{C1394474-2745-4D3A-98A0-729C8B32B2F6}"/>
    <pc:docChg chg="custSel modSld">
      <pc:chgData name="Rebecca Crosse" userId="fc6c29d1-f316-4a88-b129-04fa04764b4c" providerId="ADAL" clId="{C1394474-2745-4D3A-98A0-729C8B32B2F6}" dt="2025-12-27T16:42:35.749" v="721" actId="20577"/>
      <pc:docMkLst>
        <pc:docMk/>
      </pc:docMkLst>
      <pc:sldChg chg="delSp modSp mod">
        <pc:chgData name="Rebecca Crosse" userId="fc6c29d1-f316-4a88-b129-04fa04764b4c" providerId="ADAL" clId="{C1394474-2745-4D3A-98A0-729C8B32B2F6}" dt="2025-12-27T16:42:35.749" v="721" actId="20577"/>
        <pc:sldMkLst>
          <pc:docMk/>
          <pc:sldMk cId="2785322377" sldId="256"/>
        </pc:sldMkLst>
        <pc:spChg chg="mod">
          <ac:chgData name="Rebecca Crosse" userId="fc6c29d1-f316-4a88-b129-04fa04764b4c" providerId="ADAL" clId="{C1394474-2745-4D3A-98A0-729C8B32B2F6}" dt="2025-12-27T16:06:00.048" v="48" actId="20577"/>
          <ac:spMkLst>
            <pc:docMk/>
            <pc:sldMk cId="2785322377" sldId="256"/>
            <ac:spMk id="4" creationId="{872A4734-0D03-5AFA-1A5A-1B355B838E86}"/>
          </ac:spMkLst>
        </pc:spChg>
        <pc:spChg chg="mod">
          <ac:chgData name="Rebecca Crosse" userId="fc6c29d1-f316-4a88-b129-04fa04764b4c" providerId="ADAL" clId="{C1394474-2745-4D3A-98A0-729C8B32B2F6}" dt="2025-12-27T16:26:26.419" v="476" actId="14100"/>
          <ac:spMkLst>
            <pc:docMk/>
            <pc:sldMk cId="2785322377" sldId="256"/>
            <ac:spMk id="5" creationId="{90B4510D-88AF-CD96-FEE4-894EC606AAE7}"/>
          </ac:spMkLst>
        </pc:spChg>
        <pc:spChg chg="mod">
          <ac:chgData name="Rebecca Crosse" userId="fc6c29d1-f316-4a88-b129-04fa04764b4c" providerId="ADAL" clId="{C1394474-2745-4D3A-98A0-729C8B32B2F6}" dt="2025-12-27T16:24:37.380" v="454" actId="14100"/>
          <ac:spMkLst>
            <pc:docMk/>
            <pc:sldMk cId="2785322377" sldId="256"/>
            <ac:spMk id="6" creationId="{42C3F9F3-3379-36C4-D4A6-3B426DCAAB4B}"/>
          </ac:spMkLst>
        </pc:spChg>
        <pc:spChg chg="mod">
          <ac:chgData name="Rebecca Crosse" userId="fc6c29d1-f316-4a88-b129-04fa04764b4c" providerId="ADAL" clId="{C1394474-2745-4D3A-98A0-729C8B32B2F6}" dt="2025-12-27T16:25:16.014" v="462" actId="14100"/>
          <ac:spMkLst>
            <pc:docMk/>
            <pc:sldMk cId="2785322377" sldId="256"/>
            <ac:spMk id="7" creationId="{25F34DE7-4D2C-AE94-E97D-5E11E45BDCE1}"/>
          </ac:spMkLst>
        </pc:spChg>
        <pc:spChg chg="mod">
          <ac:chgData name="Rebecca Crosse" userId="fc6c29d1-f316-4a88-b129-04fa04764b4c" providerId="ADAL" clId="{C1394474-2745-4D3A-98A0-729C8B32B2F6}" dt="2025-12-27T16:32:01.694" v="569" actId="20577"/>
          <ac:spMkLst>
            <pc:docMk/>
            <pc:sldMk cId="2785322377" sldId="256"/>
            <ac:spMk id="8" creationId="{5ADE5355-91FB-0AD4-5C45-0A23D6C0E693}"/>
          </ac:spMkLst>
        </pc:spChg>
        <pc:spChg chg="mod">
          <ac:chgData name="Rebecca Crosse" userId="fc6c29d1-f316-4a88-b129-04fa04764b4c" providerId="ADAL" clId="{C1394474-2745-4D3A-98A0-729C8B32B2F6}" dt="2025-12-27T16:36:05.276" v="706" actId="113"/>
          <ac:spMkLst>
            <pc:docMk/>
            <pc:sldMk cId="2785322377" sldId="256"/>
            <ac:spMk id="9" creationId="{56BCAF80-3D21-36F3-86A5-26AC5F32B4DA}"/>
          </ac:spMkLst>
        </pc:spChg>
        <pc:spChg chg="mod">
          <ac:chgData name="Rebecca Crosse" userId="fc6c29d1-f316-4a88-b129-04fa04764b4c" providerId="ADAL" clId="{C1394474-2745-4D3A-98A0-729C8B32B2F6}" dt="2025-12-27T16:42:35.749" v="721" actId="20577"/>
          <ac:spMkLst>
            <pc:docMk/>
            <pc:sldMk cId="2785322377" sldId="256"/>
            <ac:spMk id="10" creationId="{A860B8DB-657F-2ED4-6F8C-DB6057495FB3}"/>
          </ac:spMkLst>
        </pc:spChg>
        <pc:spChg chg="mod">
          <ac:chgData name="Rebecca Crosse" userId="fc6c29d1-f316-4a88-b129-04fa04764b4c" providerId="ADAL" clId="{C1394474-2745-4D3A-98A0-729C8B32B2F6}" dt="2025-12-27T16:26:16.494" v="474" actId="14100"/>
          <ac:spMkLst>
            <pc:docMk/>
            <pc:sldMk cId="2785322377" sldId="256"/>
            <ac:spMk id="11" creationId="{DA8E0F6D-8BCF-5308-41F1-F335C490DEFD}"/>
          </ac:spMkLst>
        </pc:spChg>
        <pc:spChg chg="mod">
          <ac:chgData name="Rebecca Crosse" userId="fc6c29d1-f316-4a88-b129-04fa04764b4c" providerId="ADAL" clId="{C1394474-2745-4D3A-98A0-729C8B32B2F6}" dt="2025-12-27T16:26:19.043" v="475" actId="1076"/>
          <ac:spMkLst>
            <pc:docMk/>
            <pc:sldMk cId="2785322377" sldId="256"/>
            <ac:spMk id="14" creationId="{428BD0FB-2FD5-3BBD-2056-F9C10F51402F}"/>
          </ac:spMkLst>
        </pc:spChg>
        <pc:spChg chg="mod">
          <ac:chgData name="Rebecca Crosse" userId="fc6c29d1-f316-4a88-b129-04fa04764b4c" providerId="ADAL" clId="{C1394474-2745-4D3A-98A0-729C8B32B2F6}" dt="2025-12-27T16:26:10.420" v="472" actId="1076"/>
          <ac:spMkLst>
            <pc:docMk/>
            <pc:sldMk cId="2785322377" sldId="256"/>
            <ac:spMk id="15" creationId="{8E88277E-8A73-5FD6-3C99-7F9646E66452}"/>
          </ac:spMkLst>
        </pc:spChg>
        <pc:spChg chg="mod">
          <ac:chgData name="Rebecca Crosse" userId="fc6c29d1-f316-4a88-b129-04fa04764b4c" providerId="ADAL" clId="{C1394474-2745-4D3A-98A0-729C8B32B2F6}" dt="2025-12-27T16:28:00.865" v="517" actId="14100"/>
          <ac:spMkLst>
            <pc:docMk/>
            <pc:sldMk cId="2785322377" sldId="256"/>
            <ac:spMk id="16" creationId="{C1AD3936-8C03-8DC8-24FD-BEB14E5E4EEB}"/>
          </ac:spMkLst>
        </pc:spChg>
        <pc:spChg chg="mod">
          <ac:chgData name="Rebecca Crosse" userId="fc6c29d1-f316-4a88-b129-04fa04764b4c" providerId="ADAL" clId="{C1394474-2745-4D3A-98A0-729C8B32B2F6}" dt="2025-12-27T16:24:41.249" v="455" actId="14100"/>
          <ac:spMkLst>
            <pc:docMk/>
            <pc:sldMk cId="2785322377" sldId="256"/>
            <ac:spMk id="17" creationId="{5AE1EC41-4E38-1ED0-F9F7-2AFE3C76765A}"/>
          </ac:spMkLst>
        </pc:spChg>
        <pc:spChg chg="mod">
          <ac:chgData name="Rebecca Crosse" userId="fc6c29d1-f316-4a88-b129-04fa04764b4c" providerId="ADAL" clId="{C1394474-2745-4D3A-98A0-729C8B32B2F6}" dt="2025-12-27T16:32:14.430" v="571" actId="14100"/>
          <ac:spMkLst>
            <pc:docMk/>
            <pc:sldMk cId="2785322377" sldId="256"/>
            <ac:spMk id="18" creationId="{F57D2D8B-B03E-9A08-34C4-303D3B396BAD}"/>
          </ac:spMkLst>
        </pc:spChg>
        <pc:spChg chg="mod">
          <ac:chgData name="Rebecca Crosse" userId="fc6c29d1-f316-4a88-b129-04fa04764b4c" providerId="ADAL" clId="{C1394474-2745-4D3A-98A0-729C8B32B2F6}" dt="2025-12-27T16:32:39.815" v="573" actId="14100"/>
          <ac:spMkLst>
            <pc:docMk/>
            <pc:sldMk cId="2785322377" sldId="256"/>
            <ac:spMk id="19" creationId="{F761A7A9-F914-0F93-B0F5-7ED1684E9A59}"/>
          </ac:spMkLst>
        </pc:spChg>
        <pc:spChg chg="mod">
          <ac:chgData name="Rebecca Crosse" userId="fc6c29d1-f316-4a88-b129-04fa04764b4c" providerId="ADAL" clId="{C1394474-2745-4D3A-98A0-729C8B32B2F6}" dt="2025-12-27T16:27:57.032" v="516" actId="14100"/>
          <ac:spMkLst>
            <pc:docMk/>
            <pc:sldMk cId="2785322377" sldId="256"/>
            <ac:spMk id="20" creationId="{D4FB46BE-741C-E009-A18F-78B2C3EEDCCE}"/>
          </ac:spMkLst>
        </pc:spChg>
        <pc:spChg chg="mod">
          <ac:chgData name="Rebecca Crosse" userId="fc6c29d1-f316-4a88-b129-04fa04764b4c" providerId="ADAL" clId="{C1394474-2745-4D3A-98A0-729C8B32B2F6}" dt="2025-12-27T16:25:07.305" v="461" actId="14100"/>
          <ac:spMkLst>
            <pc:docMk/>
            <pc:sldMk cId="2785322377" sldId="256"/>
            <ac:spMk id="21" creationId="{AFCCAA88-EE1D-5CCE-E3C4-3854CB8D737E}"/>
          </ac:spMkLst>
        </pc:spChg>
        <pc:spChg chg="mod">
          <ac:chgData name="Rebecca Crosse" userId="fc6c29d1-f316-4a88-b129-04fa04764b4c" providerId="ADAL" clId="{C1394474-2745-4D3A-98A0-729C8B32B2F6}" dt="2025-12-27T16:31:07.578" v="557" actId="14100"/>
          <ac:spMkLst>
            <pc:docMk/>
            <pc:sldMk cId="2785322377" sldId="256"/>
            <ac:spMk id="22" creationId="{0657BA76-C659-889D-D49F-E171824F1DF1}"/>
          </ac:spMkLst>
        </pc:spChg>
        <pc:spChg chg="mod">
          <ac:chgData name="Rebecca Crosse" userId="fc6c29d1-f316-4a88-b129-04fa04764b4c" providerId="ADAL" clId="{C1394474-2745-4D3A-98A0-729C8B32B2F6}" dt="2025-12-27T16:31:11.274" v="558" actId="1076"/>
          <ac:spMkLst>
            <pc:docMk/>
            <pc:sldMk cId="2785322377" sldId="256"/>
            <ac:spMk id="23" creationId="{8C34107D-7981-4BAE-CC97-15AE0D7E5F4A}"/>
          </ac:spMkLst>
        </pc:spChg>
        <pc:spChg chg="mod">
          <ac:chgData name="Rebecca Crosse" userId="fc6c29d1-f316-4a88-b129-04fa04764b4c" providerId="ADAL" clId="{C1394474-2745-4D3A-98A0-729C8B32B2F6}" dt="2025-12-27T16:31:16.979" v="559" actId="14100"/>
          <ac:spMkLst>
            <pc:docMk/>
            <pc:sldMk cId="2785322377" sldId="256"/>
            <ac:spMk id="40" creationId="{4DF72CA4-445D-0A0C-DB0B-A38A98E81245}"/>
          </ac:spMkLst>
        </pc:spChg>
        <pc:spChg chg="mod">
          <ac:chgData name="Rebecca Crosse" userId="fc6c29d1-f316-4a88-b129-04fa04764b4c" providerId="ADAL" clId="{C1394474-2745-4D3A-98A0-729C8B32B2F6}" dt="2025-12-27T16:31:23.112" v="560" actId="1076"/>
          <ac:spMkLst>
            <pc:docMk/>
            <pc:sldMk cId="2785322377" sldId="256"/>
            <ac:spMk id="42" creationId="{A81007ED-90DF-B4B3-9B26-154AA4E8972D}"/>
          </ac:spMkLst>
        </pc:spChg>
        <pc:picChg chg="mod">
          <ac:chgData name="Rebecca Crosse" userId="fc6c29d1-f316-4a88-b129-04fa04764b4c" providerId="ADAL" clId="{C1394474-2745-4D3A-98A0-729C8B32B2F6}" dt="2025-12-27T16:25:48.168" v="468" actId="1076"/>
          <ac:picMkLst>
            <pc:docMk/>
            <pc:sldMk cId="2785322377" sldId="256"/>
            <ac:picMk id="27" creationId="{600B2695-CD53-D5FD-53C7-CB47E188C32D}"/>
          </ac:picMkLst>
        </pc:picChg>
        <pc:picChg chg="mod">
          <ac:chgData name="Rebecca Crosse" userId="fc6c29d1-f316-4a88-b129-04fa04764b4c" providerId="ADAL" clId="{C1394474-2745-4D3A-98A0-729C8B32B2F6}" dt="2025-12-27T16:28:19.300" v="519" actId="1076"/>
          <ac:picMkLst>
            <pc:docMk/>
            <pc:sldMk cId="2785322377" sldId="256"/>
            <ac:picMk id="29" creationId="{65E5D436-B756-8B97-E285-69D39D779AC2}"/>
          </ac:picMkLst>
        </pc:picChg>
        <pc:picChg chg="del">
          <ac:chgData name="Rebecca Crosse" userId="fc6c29d1-f316-4a88-b129-04fa04764b4c" providerId="ADAL" clId="{C1394474-2745-4D3A-98A0-729C8B32B2F6}" dt="2025-12-27T16:20:08.484" v="416" actId="478"/>
          <ac:picMkLst>
            <pc:docMk/>
            <pc:sldMk cId="2785322377" sldId="256"/>
            <ac:picMk id="31" creationId="{93CF064B-6D70-9BEE-319B-5974D6CD48A1}"/>
          </ac:picMkLst>
        </pc:picChg>
        <pc:picChg chg="mod">
          <ac:chgData name="Rebecca Crosse" userId="fc6c29d1-f316-4a88-b129-04fa04764b4c" providerId="ADAL" clId="{C1394474-2745-4D3A-98A0-729C8B32B2F6}" dt="2025-12-27T16:24:47.755" v="456" actId="1076"/>
          <ac:picMkLst>
            <pc:docMk/>
            <pc:sldMk cId="2785322377" sldId="256"/>
            <ac:picMk id="33" creationId="{D445CD54-E8C3-A2ED-0AE1-A5490A8B583C}"/>
          </ac:picMkLst>
        </pc:picChg>
        <pc:picChg chg="mod">
          <ac:chgData name="Rebecca Crosse" userId="fc6c29d1-f316-4a88-b129-04fa04764b4c" providerId="ADAL" clId="{C1394474-2745-4D3A-98A0-729C8B32B2F6}" dt="2025-12-27T16:28:12.896" v="518" actId="1076"/>
          <ac:picMkLst>
            <pc:docMk/>
            <pc:sldMk cId="2785322377" sldId="256"/>
            <ac:picMk id="35" creationId="{BA4BA8C9-D245-2ED4-CF60-DB6304FAD0D7}"/>
          </ac:picMkLst>
        </pc:picChg>
        <pc:picChg chg="mod ord">
          <ac:chgData name="Rebecca Crosse" userId="fc6c29d1-f316-4a88-b129-04fa04764b4c" providerId="ADAL" clId="{C1394474-2745-4D3A-98A0-729C8B32B2F6}" dt="2025-12-27T16:28:33.864" v="522" actId="1076"/>
          <ac:picMkLst>
            <pc:docMk/>
            <pc:sldMk cId="2785322377" sldId="256"/>
            <ac:picMk id="39" creationId="{AEA562D3-CA61-B8ED-6597-7B2552AE3914}"/>
          </ac:picMkLst>
        </pc:picChg>
        <pc:picChg chg="mod">
          <ac:chgData name="Rebecca Crosse" userId="fc6c29d1-f316-4a88-b129-04fa04764b4c" providerId="ADAL" clId="{C1394474-2745-4D3A-98A0-729C8B32B2F6}" dt="2025-12-27T16:25:51.515" v="469" actId="1076"/>
          <ac:picMkLst>
            <pc:docMk/>
            <pc:sldMk cId="2785322377" sldId="256"/>
            <ac:picMk id="46" creationId="{84EB8BF6-8A6A-B768-2D7C-EF41CDC503F3}"/>
          </ac:picMkLst>
        </pc:picChg>
        <pc:picChg chg="mod">
          <ac:chgData name="Rebecca Crosse" userId="fc6c29d1-f316-4a88-b129-04fa04764b4c" providerId="ADAL" clId="{C1394474-2745-4D3A-98A0-729C8B32B2F6}" dt="2025-12-27T16:24:58.730" v="459" actId="14100"/>
          <ac:picMkLst>
            <pc:docMk/>
            <pc:sldMk cId="2785322377" sldId="256"/>
            <ac:picMk id="48" creationId="{238E532D-2452-5DFD-C877-B7B7DA36C65A}"/>
          </ac:picMkLst>
        </pc:picChg>
        <pc:picChg chg="mod">
          <ac:chgData name="Rebecca Crosse" userId="fc6c29d1-f316-4a88-b129-04fa04764b4c" providerId="ADAL" clId="{C1394474-2745-4D3A-98A0-729C8B32B2F6}" dt="2025-12-27T16:25:35.191" v="465" actId="1076"/>
          <ac:picMkLst>
            <pc:docMk/>
            <pc:sldMk cId="2785322377" sldId="256"/>
            <ac:picMk id="50" creationId="{A67D6954-6AAB-519D-3A48-DE4EE88C41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4921-E193-EC2E-4FC8-E49711E76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27774-AF56-6F1B-F5C1-BD91CF29E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0426-05ED-334D-33F2-29FDC254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09F84-E919-89D2-3707-50C5B156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81E82-81ED-07C7-3E9A-67B65805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2865-8B39-DEE2-CC43-02FB6A39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921A5-3F8D-5E90-3E9F-8448DBEC3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6AB6-584E-8AA4-D36B-55EFAA00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96C80-6B5A-2B88-0980-C9163020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2206-A522-A058-3498-180C257F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FF408-7133-7EC9-3C3D-3E8ECADAD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5F701-0F74-0B7C-AF8E-AC71C29EF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13882-E36B-6ED1-6FA1-37F71B11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347-7FC7-3911-E62D-4595E35D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E265-7E4C-3ECD-44E1-112A4656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E0C9-13BC-57F1-7845-98B5D978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06AC-C4FF-F5C1-EE11-5C81E08F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2763-F968-30CF-2C9E-900D4D89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65905-5082-4234-8C2C-E22BB057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05BE-EAEA-795F-2A45-7CE1029C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37B8-8DEC-F11A-D86B-B2FA4D36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723CC-A009-CD41-7AD4-EC87114A0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81B4B-A001-BE94-36C0-D2F23B73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AA4F-8A2A-0EA9-F29D-B9EAE553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611C-21BD-1F1B-03CE-CD8BB91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7EF8-96E5-1D12-4EF9-66EC5C37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D143-E498-5013-AD53-678F8A041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9F0E9-F2E5-CDF5-6A37-A9A69AA6B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96293-5F79-5463-83EC-ADE6CEE2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657F3-02CF-79D2-4857-8CD3DDA5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EEEA4-741E-E092-4ED6-84E7425F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4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19D4-1C9A-7A1D-72B4-1C0C5DE8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8A5D-C72F-A06A-1625-3492A1487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A4ED-CCBC-45CF-361B-68B4DB30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A0C05-74B3-0E4C-6FDA-3FBE33381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A0616-006A-6628-EAD2-185ED8D47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B172D-16AE-3BB1-59F2-736353A6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27/12/2025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1F42D-9357-99EF-EDA0-4551FE5F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44915-C979-DFA4-7786-9C569BCC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2537-E9DE-CA47-D1A5-AECB0698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30220-1245-33A2-6E8F-27799CAD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37E7-1E80-FFFA-986D-77A734F8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26480-6A70-FEEA-2F84-B68CC82D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7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B695A-FA33-F067-0BBB-FD931C26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27/12/2025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C2FFE-01DC-EEA4-5738-56317250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660D-642F-4EE1-242B-74692464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7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D786-1B5C-86C8-E0C3-C6EE74DF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ED0B-C312-CD38-EBF2-A1F40950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29937-C8CB-55B2-CA80-3B2EAA465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836EA-628B-0022-E72A-A7CC2058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50F9D-D529-BC6B-2B5C-639F4283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69A49-10B0-63F8-8071-4F2A7EE8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BFD2-832F-DD0A-DD07-B25DF690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65DDD-A841-539D-CF2B-49799CD99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9A77E-5B20-099D-B021-B4204BF7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BC533-41A7-8114-59C6-9D4C83E2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245EA-97AE-4664-2362-D30E0AA2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249B7-A75A-C155-09BD-6EBEA00D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3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F87A5-EB18-EC2E-60AA-0B6B92DD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F2510-2536-19C3-831A-B00233EA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34797-C8B4-3AA1-8E0A-EB444CD76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BBD5F-3190-4F4E-8508-58F2C20E80CB}" type="datetimeFigureOut">
              <a:rPr lang="en-GB" smtClean="0"/>
              <a:t>27/12/2025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F68CD-5FE8-FC15-C20A-F1526931E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82D1-AD7A-22B2-6098-25165AC7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DF72CA4-445D-0A0C-DB0B-A38A98E81245}"/>
              </a:ext>
            </a:extLst>
          </p:cNvPr>
          <p:cNvSpPr/>
          <p:nvPr/>
        </p:nvSpPr>
        <p:spPr>
          <a:xfrm>
            <a:off x="7106154" y="5828330"/>
            <a:ext cx="2394932" cy="8526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Charanga: Yu Studio – a spooky story project 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4FB46BE-741C-E009-A18F-78B2C3EEDCCE}"/>
              </a:ext>
            </a:extLst>
          </p:cNvPr>
          <p:cNvSpPr/>
          <p:nvPr/>
        </p:nvSpPr>
        <p:spPr>
          <a:xfrm>
            <a:off x="3816942" y="5665053"/>
            <a:ext cx="3063288" cy="1015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Express Yourself – Graffiti art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72A4734-0D03-5AFA-1A5A-1B355B83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703" y="96838"/>
            <a:ext cx="6216445" cy="748736"/>
          </a:xfrm>
          <a:prstGeom prst="roundRect">
            <a:avLst>
              <a:gd name="adj" fmla="val 16667"/>
            </a:avLst>
          </a:prstGeom>
          <a:solidFill>
            <a:srgbClr val="FDE3F8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Foxes Class Curriculum Overview—Spring 1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Enquiry </a:t>
            </a:r>
            <a:r>
              <a:rPr lang="en-GB" alt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: Darwin and Linnaeus – How are they connected?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A054227-91C1-5581-F42F-28ECEB51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96838"/>
            <a:ext cx="5001618" cy="11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B4510D-88AF-CD96-FEE4-894EC606AAE7}"/>
              </a:ext>
            </a:extLst>
          </p:cNvPr>
          <p:cNvSpPr/>
          <p:nvPr/>
        </p:nvSpPr>
        <p:spPr>
          <a:xfrm>
            <a:off x="213850" y="1748397"/>
            <a:ext cx="3419668" cy="26079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u="sng" dirty="0"/>
              <a:t>Author Writer</a:t>
            </a:r>
          </a:p>
          <a:p>
            <a:pPr algn="ctr"/>
            <a:r>
              <a:rPr lang="en-GB" sz="1100" dirty="0"/>
              <a:t>Poetry – This is me</a:t>
            </a:r>
          </a:p>
          <a:p>
            <a:pPr algn="ctr"/>
            <a:r>
              <a:rPr lang="en-GB" sz="1100" dirty="0"/>
              <a:t>Narrative – The depth of the lake and height of the sky</a:t>
            </a:r>
          </a:p>
          <a:p>
            <a:pPr algn="ctr"/>
            <a:r>
              <a:rPr lang="en-GB" sz="1100" dirty="0"/>
              <a:t>Balanced argument – Should beavers be released back into the wild?</a:t>
            </a:r>
          </a:p>
          <a:p>
            <a:pPr algn="ctr"/>
            <a:r>
              <a:rPr lang="en-GB" sz="1100" b="1" dirty="0"/>
              <a:t>Class reader </a:t>
            </a:r>
            <a:r>
              <a:rPr lang="en-GB" sz="1100" dirty="0"/>
              <a:t>– Darwin's Dragons</a:t>
            </a:r>
          </a:p>
          <a:p>
            <a:pPr algn="ctr"/>
            <a:r>
              <a:rPr lang="en-GB" sz="1100" b="1" u="sng" dirty="0"/>
              <a:t>Author Reader</a:t>
            </a:r>
          </a:p>
          <a:p>
            <a:pPr algn="ctr"/>
            <a:r>
              <a:rPr lang="en-GB" sz="1100" dirty="0"/>
              <a:t>Charles Darwin</a:t>
            </a:r>
          </a:p>
          <a:p>
            <a:pPr algn="ctr"/>
            <a:r>
              <a:rPr lang="en-GB" sz="1100" dirty="0"/>
              <a:t>Carlos Linnaeus</a:t>
            </a:r>
          </a:p>
          <a:p>
            <a:pPr algn="ctr"/>
            <a:r>
              <a:rPr lang="en-GB" sz="1100" dirty="0"/>
              <a:t>SAT style questions</a:t>
            </a:r>
          </a:p>
          <a:p>
            <a:pPr algn="ctr"/>
            <a:r>
              <a:rPr lang="en-GB" sz="1100" dirty="0"/>
              <a:t>Comprehension Crusher: A day in the life of a Cardiologist and A Day in the Life of a pharaoh </a:t>
            </a:r>
          </a:p>
          <a:p>
            <a:pPr algn="ctr"/>
            <a:r>
              <a:rPr lang="en-GB" sz="1100" dirty="0"/>
              <a:t>Comprehension Crusher: New species discovered on the Galapagos/ moon landings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C3F9F3-3379-36C4-D4A6-3B426DCAAB4B}"/>
              </a:ext>
            </a:extLst>
          </p:cNvPr>
          <p:cNvSpPr/>
          <p:nvPr/>
        </p:nvSpPr>
        <p:spPr>
          <a:xfrm>
            <a:off x="3816942" y="3934166"/>
            <a:ext cx="4616352" cy="13436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Who was Linnaeus?</a:t>
            </a:r>
          </a:p>
          <a:p>
            <a:pPr algn="ctr"/>
            <a:r>
              <a:rPr lang="en-GB" dirty="0"/>
              <a:t>Who was Darwin and how do we know about their work?</a:t>
            </a:r>
          </a:p>
          <a:p>
            <a:pPr algn="ctr"/>
            <a:r>
              <a:rPr lang="en-GB" dirty="0"/>
              <a:t>How do scientific ideas change over time?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34DE7-4D2C-AE94-E97D-5E11E45BDCE1}"/>
              </a:ext>
            </a:extLst>
          </p:cNvPr>
          <p:cNvSpPr/>
          <p:nvPr/>
        </p:nvSpPr>
        <p:spPr>
          <a:xfrm>
            <a:off x="3775911" y="1646393"/>
            <a:ext cx="4657384" cy="18348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classify living things?</a:t>
            </a:r>
          </a:p>
          <a:p>
            <a:pPr algn="ctr"/>
            <a:r>
              <a:rPr lang="en-GB" sz="1600" dirty="0"/>
              <a:t>What characteristics help us classify plants and animals?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600" dirty="0"/>
              <a:t>What do fossils tell us?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might offspring differ from their parents?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adaption and what do we mean by adaption?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DE5355-91FB-0AD4-5C45-0A23D6C0E693}"/>
              </a:ext>
            </a:extLst>
          </p:cNvPr>
          <p:cNvSpPr/>
          <p:nvPr/>
        </p:nvSpPr>
        <p:spPr>
          <a:xfrm>
            <a:off x="8560351" y="4087742"/>
            <a:ext cx="3467348" cy="12481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SCARF – Keeping Safe</a:t>
            </a:r>
          </a:p>
          <a:p>
            <a:pPr algn="ctr"/>
            <a:r>
              <a:rPr lang="en-GB" sz="1400" dirty="0"/>
              <a:t>EMMANUEL - Hinduism </a:t>
            </a:r>
          </a:p>
          <a:p>
            <a:pPr algn="ctr"/>
            <a:r>
              <a:rPr lang="en-GB" sz="1400" dirty="0"/>
              <a:t>How do questions about Brahman and atman influence the way a Hindu lives?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BCAF80-3D21-36F3-86A5-26AC5F32B4DA}"/>
              </a:ext>
            </a:extLst>
          </p:cNvPr>
          <p:cNvSpPr/>
          <p:nvPr/>
        </p:nvSpPr>
        <p:spPr>
          <a:xfrm>
            <a:off x="8575688" y="1113460"/>
            <a:ext cx="3402463" cy="24716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Year 5  </a:t>
            </a:r>
          </a:p>
          <a:p>
            <a:pPr algn="ctr"/>
            <a:r>
              <a:rPr lang="en-GB" sz="1400" dirty="0"/>
              <a:t>- Fractions</a:t>
            </a:r>
          </a:p>
          <a:p>
            <a:pPr algn="ctr"/>
            <a:r>
              <a:rPr lang="en-GB" sz="1400" dirty="0"/>
              <a:t>- Decimals</a:t>
            </a:r>
          </a:p>
          <a:p>
            <a:pPr algn="ctr"/>
            <a:r>
              <a:rPr lang="en-GB" sz="1400" b="1" dirty="0"/>
              <a:t>Year 6</a:t>
            </a:r>
          </a:p>
          <a:p>
            <a:pPr algn="ctr"/>
            <a:r>
              <a:rPr lang="en-GB" sz="1400" dirty="0"/>
              <a:t> - Ratio</a:t>
            </a:r>
          </a:p>
          <a:p>
            <a:pPr algn="ctr"/>
            <a:r>
              <a:rPr lang="en-GB" sz="1400" dirty="0"/>
              <a:t>- Algebra</a:t>
            </a:r>
          </a:p>
          <a:p>
            <a:pPr algn="ctr"/>
            <a:r>
              <a:rPr lang="en-GB" sz="1400" b="1" dirty="0"/>
              <a:t>Year 5 and 6 </a:t>
            </a:r>
          </a:p>
          <a:p>
            <a:pPr algn="ctr"/>
            <a:r>
              <a:rPr lang="en-GB" sz="1400" dirty="0"/>
              <a:t>- Fractions, decimals and percentages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60B8DB-657F-2ED4-6F8C-DB6057495FB3}"/>
              </a:ext>
            </a:extLst>
          </p:cNvPr>
          <p:cNvSpPr/>
          <p:nvPr/>
        </p:nvSpPr>
        <p:spPr>
          <a:xfrm>
            <a:off x="213849" y="5997197"/>
            <a:ext cx="3256937" cy="6673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At the tea room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8E0F6D-8BCF-5308-41F1-F335C490DEFD}"/>
              </a:ext>
            </a:extLst>
          </p:cNvPr>
          <p:cNvSpPr/>
          <p:nvPr/>
        </p:nvSpPr>
        <p:spPr>
          <a:xfrm>
            <a:off x="213849" y="4839064"/>
            <a:ext cx="3256937" cy="7502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Prime sports led – Football </a:t>
            </a:r>
          </a:p>
          <a:p>
            <a:pPr algn="ctr"/>
            <a:r>
              <a:rPr lang="en-GB" dirty="0"/>
              <a:t>Teacher led - Dance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3EA6C6-784C-016C-A32D-288FF7A07689}"/>
              </a:ext>
            </a:extLst>
          </p:cNvPr>
          <p:cNvSpPr/>
          <p:nvPr/>
        </p:nvSpPr>
        <p:spPr>
          <a:xfrm>
            <a:off x="213850" y="1320698"/>
            <a:ext cx="3354487" cy="452283"/>
          </a:xfrm>
          <a:prstGeom prst="roundRect">
            <a:avLst/>
          </a:prstGeom>
          <a:solidFill>
            <a:srgbClr val="FD87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Authors and Readers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8BD0FB-2FD5-3BBD-2056-F9C10F51402F}"/>
              </a:ext>
            </a:extLst>
          </p:cNvPr>
          <p:cNvSpPr/>
          <p:nvPr/>
        </p:nvSpPr>
        <p:spPr>
          <a:xfrm>
            <a:off x="213849" y="4395580"/>
            <a:ext cx="3256937" cy="452283"/>
          </a:xfrm>
          <a:prstGeom prst="roundRect">
            <a:avLst/>
          </a:prstGeom>
          <a:solidFill>
            <a:srgbClr val="EA93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Athletes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88277E-8A73-5FD6-3C99-7F9646E66452}"/>
              </a:ext>
            </a:extLst>
          </p:cNvPr>
          <p:cNvSpPr/>
          <p:nvPr/>
        </p:nvSpPr>
        <p:spPr>
          <a:xfrm>
            <a:off x="213849" y="5612957"/>
            <a:ext cx="3256937" cy="4522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Linguists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1AD3936-8C03-8DC8-24FD-BEB14E5E4EEB}"/>
              </a:ext>
            </a:extLst>
          </p:cNvPr>
          <p:cNvSpPr/>
          <p:nvPr/>
        </p:nvSpPr>
        <p:spPr>
          <a:xfrm>
            <a:off x="3798977" y="5368937"/>
            <a:ext cx="3081252" cy="504479"/>
          </a:xfrm>
          <a:prstGeom prst="roundRect">
            <a:avLst/>
          </a:prstGeom>
          <a:solidFill>
            <a:srgbClr val="B3EF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Artists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E1EC41-4E38-1ED0-F9F7-2AFE3C76765A}"/>
              </a:ext>
            </a:extLst>
          </p:cNvPr>
          <p:cNvSpPr/>
          <p:nvPr/>
        </p:nvSpPr>
        <p:spPr>
          <a:xfrm>
            <a:off x="3816942" y="3533627"/>
            <a:ext cx="4559984" cy="465637"/>
          </a:xfrm>
          <a:prstGeom prst="roundRect">
            <a:avLst/>
          </a:prstGeom>
          <a:solidFill>
            <a:srgbClr val="90A8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Historians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7D2D8B-B03E-9A08-34C4-303D3B396BAD}"/>
              </a:ext>
            </a:extLst>
          </p:cNvPr>
          <p:cNvSpPr/>
          <p:nvPr/>
        </p:nvSpPr>
        <p:spPr>
          <a:xfrm>
            <a:off x="8566146" y="3773122"/>
            <a:ext cx="3461552" cy="49232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Philosophers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61A7A9-F914-0F93-B0F5-7ED1684E9A59}"/>
              </a:ext>
            </a:extLst>
          </p:cNvPr>
          <p:cNvSpPr/>
          <p:nvPr/>
        </p:nvSpPr>
        <p:spPr>
          <a:xfrm>
            <a:off x="8575687" y="925433"/>
            <a:ext cx="3402463" cy="4898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Mathematicians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CCAA88-EE1D-5CCE-E3C4-3854CB8D737E}"/>
              </a:ext>
            </a:extLst>
          </p:cNvPr>
          <p:cNvSpPr/>
          <p:nvPr/>
        </p:nvSpPr>
        <p:spPr>
          <a:xfrm>
            <a:off x="3798977" y="1248558"/>
            <a:ext cx="4634317" cy="4522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Scientists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657BA76-C659-889D-D49F-E171824F1DF1}"/>
              </a:ext>
            </a:extLst>
          </p:cNvPr>
          <p:cNvSpPr/>
          <p:nvPr/>
        </p:nvSpPr>
        <p:spPr>
          <a:xfrm>
            <a:off x="9727011" y="5805263"/>
            <a:ext cx="2263862" cy="8592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Teach computing – Variables in games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34107D-7981-4BAE-CC97-15AE0D7E5F4A}"/>
              </a:ext>
            </a:extLst>
          </p:cNvPr>
          <p:cNvSpPr/>
          <p:nvPr/>
        </p:nvSpPr>
        <p:spPr>
          <a:xfrm>
            <a:off x="9727011" y="5421133"/>
            <a:ext cx="2263862" cy="452283"/>
          </a:xfrm>
          <a:prstGeom prst="roundRect">
            <a:avLst/>
          </a:prstGeom>
          <a:solidFill>
            <a:srgbClr val="F2F2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computer scientists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0B2695-CD53-D5FD-53C7-CB47E188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255" y="2521779"/>
            <a:ext cx="464869" cy="6673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E5D436-B756-8B97-E285-69D39D779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518" y="5810566"/>
            <a:ext cx="397000" cy="7691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445CD54-E8C3-A2ED-0AE1-A5490A8B5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518" y="3792770"/>
            <a:ext cx="388146" cy="7244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4BA8C9-D245-2ED4-CF60-DB6304FAD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258" y="5912422"/>
            <a:ext cx="415147" cy="6673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C64B3D-9AE2-8917-FEFE-3BA3B07EE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2757" y="2596353"/>
            <a:ext cx="434941" cy="846281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81007ED-90DF-B4B3-9B26-154AA4E8972D}"/>
              </a:ext>
            </a:extLst>
          </p:cNvPr>
          <p:cNvSpPr/>
          <p:nvPr/>
        </p:nvSpPr>
        <p:spPr>
          <a:xfrm>
            <a:off x="7069657" y="5460139"/>
            <a:ext cx="2404186" cy="452283"/>
          </a:xfrm>
          <a:prstGeom prst="roundRect">
            <a:avLst/>
          </a:prstGeom>
          <a:solidFill>
            <a:srgbClr val="CAF1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 Musician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4D7230C-5012-7FF1-ADB6-F2F5AF759C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92757" y="3805062"/>
            <a:ext cx="397001" cy="8186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4EB8BF6-8A6A-B768-2D7C-EF41CDC503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849" y="2559119"/>
            <a:ext cx="358556" cy="8471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38E532D-2452-5DFD-C877-B7B7DA36C6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0205" y="2036468"/>
            <a:ext cx="323090" cy="86228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7D6954-6AAB-519D-3A48-DE4EE88C41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9275" y="4780182"/>
            <a:ext cx="388147" cy="6599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A562D3-CA61-B8ED-6597-7B2552AE39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72206" y="5646534"/>
            <a:ext cx="536035" cy="8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289D6E51BA140B6D61F185ACF3435" ma:contentTypeVersion="15" ma:contentTypeDescription="Create a new document." ma:contentTypeScope="" ma:versionID="004ccad3ccd84b8fee71a1478730835d">
  <xsd:schema xmlns:xsd="http://www.w3.org/2001/XMLSchema" xmlns:xs="http://www.w3.org/2001/XMLSchema" xmlns:p="http://schemas.microsoft.com/office/2006/metadata/properties" xmlns:ns2="bdccc0b4-b3f4-4d4f-8ac6-f0fafbb6fc91" xmlns:ns3="bbebf8bf-e87e-47d4-b4c2-3e9f5ffefe7b" targetNamespace="http://schemas.microsoft.com/office/2006/metadata/properties" ma:root="true" ma:fieldsID="7cae413a9cab5fb908b631e0b87c14a9" ns2:_="" ns3:_="">
    <xsd:import namespace="bdccc0b4-b3f4-4d4f-8ac6-f0fafbb6fc91"/>
    <xsd:import namespace="bbebf8bf-e87e-47d4-b4c2-3e9f5ffef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cc0b4-b3f4-4d4f-8ac6-f0fafbb6f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8f44120-b421-4a1c-9308-e849706581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bf8bf-e87e-47d4-b4c2-3e9f5ffef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94440ec-2b5f-4813-b87c-f7acf7af896d}" ma:internalName="TaxCatchAll" ma:showField="CatchAllData" ma:web="bbebf8bf-e87e-47d4-b4c2-3e9f5ffef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ccc0b4-b3f4-4d4f-8ac6-f0fafbb6fc91">
      <Terms xmlns="http://schemas.microsoft.com/office/infopath/2007/PartnerControls"/>
    </lcf76f155ced4ddcb4097134ff3c332f>
    <TaxCatchAll xmlns="bbebf8bf-e87e-47d4-b4c2-3e9f5ffefe7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8F1D51-566E-477D-B34B-225B7F290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cc0b4-b3f4-4d4f-8ac6-f0fafbb6fc91"/>
    <ds:schemaRef ds:uri="bbebf8bf-e87e-47d4-b4c2-3e9f5ffef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EBEE90-EA45-4B06-A5CC-05D5D4BB60D3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bdccc0b4-b3f4-4d4f-8ac6-f0fafbb6fc91"/>
    <ds:schemaRef ds:uri="http://schemas.openxmlformats.org/package/2006/metadata/core-properties"/>
    <ds:schemaRef ds:uri="http://schemas.microsoft.com/office/2006/documentManagement/types"/>
    <ds:schemaRef ds:uri="bbebf8bf-e87e-47d4-b4c2-3e9f5ffefe7b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29F5DD7-31BD-4A4E-A31A-340EFBFE72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262</Words>
  <Application>Microsoft Office PowerPoint</Application>
  <PresentationFormat>Widescreen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mccall</dc:creator>
  <cp:lastModifiedBy>Rebecca Crosse</cp:lastModifiedBy>
  <cp:revision>11</cp:revision>
  <dcterms:created xsi:type="dcterms:W3CDTF">2024-08-20T06:52:16Z</dcterms:created>
  <dcterms:modified xsi:type="dcterms:W3CDTF">2025-12-27T16:43:42Z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0x010100341289D6E51BA140B6D61F185ACF3435</vt:lpwstr>
  </property>
  <property fmtid="{D5CDD505-2E9C-101B-9397-08002B2CF9AE}" pid="3" name="MediaServiceImageTags">
    <vt:lpwstr/>
  </property>
</Properties>
</file>