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F8"/>
    <a:srgbClr val="FBC9F1"/>
    <a:srgbClr val="C1FBC2"/>
    <a:srgbClr val="CAF1F2"/>
    <a:srgbClr val="F2F292"/>
    <a:srgbClr val="EA9382"/>
    <a:srgbClr val="B3EF95"/>
    <a:srgbClr val="90A8F4"/>
    <a:srgbClr val="9D74B0"/>
    <a:srgbClr val="FD8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Crosse" userId="fc6c29d1-f316-4a88-b129-04fa04764b4c" providerId="ADAL" clId="{AD98A310-355B-442B-9CE9-18FF69322739}"/>
    <pc:docChg chg="undo custSel modSld">
      <pc:chgData name="Rebecca Crosse" userId="fc6c29d1-f316-4a88-b129-04fa04764b4c" providerId="ADAL" clId="{AD98A310-355B-442B-9CE9-18FF69322739}" dt="2026-04-01T14:55:30.658" v="828" actId="1076"/>
      <pc:docMkLst>
        <pc:docMk/>
      </pc:docMkLst>
      <pc:sldChg chg="addSp delSp modSp mod">
        <pc:chgData name="Rebecca Crosse" userId="fc6c29d1-f316-4a88-b129-04fa04764b4c" providerId="ADAL" clId="{AD98A310-355B-442B-9CE9-18FF69322739}" dt="2026-04-01T14:55:30.658" v="828" actId="1076"/>
        <pc:sldMkLst>
          <pc:docMk/>
          <pc:sldMk cId="2785322377" sldId="256"/>
        </pc:sldMkLst>
        <pc:spChg chg="mod">
          <ac:chgData name="Rebecca Crosse" userId="fc6c29d1-f316-4a88-b129-04fa04764b4c" providerId="ADAL" clId="{AD98A310-355B-442B-9CE9-18FF69322739}" dt="2026-04-01T13:49:07.977" v="82" actId="20577"/>
          <ac:spMkLst>
            <pc:docMk/>
            <pc:sldMk cId="2785322377" sldId="256"/>
            <ac:spMk id="4" creationId="{872A4734-0D03-5AFA-1A5A-1B355B838E86}"/>
          </ac:spMkLst>
        </pc:spChg>
        <pc:spChg chg="mod">
          <ac:chgData name="Rebecca Crosse" userId="fc6c29d1-f316-4a88-b129-04fa04764b4c" providerId="ADAL" clId="{AD98A310-355B-442B-9CE9-18FF69322739}" dt="2026-04-01T14:22:02.476" v="238" actId="255"/>
          <ac:spMkLst>
            <pc:docMk/>
            <pc:sldMk cId="2785322377" sldId="256"/>
            <ac:spMk id="5" creationId="{90B4510D-88AF-CD96-FEE4-894EC606AAE7}"/>
          </ac:spMkLst>
        </pc:spChg>
        <pc:spChg chg="mod">
          <ac:chgData name="Rebecca Crosse" userId="fc6c29d1-f316-4a88-b129-04fa04764b4c" providerId="ADAL" clId="{AD98A310-355B-442B-9CE9-18FF69322739}" dt="2026-04-01T14:38:33.207" v="508" actId="1076"/>
          <ac:spMkLst>
            <pc:docMk/>
            <pc:sldMk cId="2785322377" sldId="256"/>
            <ac:spMk id="6" creationId="{42C3F9F3-3379-36C4-D4A6-3B426DCAAB4B}"/>
          </ac:spMkLst>
        </pc:spChg>
        <pc:spChg chg="mod">
          <ac:chgData name="Rebecca Crosse" userId="fc6c29d1-f316-4a88-b129-04fa04764b4c" providerId="ADAL" clId="{AD98A310-355B-442B-9CE9-18FF69322739}" dt="2026-04-01T14:39:30.680" v="521" actId="1076"/>
          <ac:spMkLst>
            <pc:docMk/>
            <pc:sldMk cId="2785322377" sldId="256"/>
            <ac:spMk id="7" creationId="{25F34DE7-4D2C-AE94-E97D-5E11E45BDCE1}"/>
          </ac:spMkLst>
        </pc:spChg>
        <pc:spChg chg="mod">
          <ac:chgData name="Rebecca Crosse" userId="fc6c29d1-f316-4a88-b129-04fa04764b4c" providerId="ADAL" clId="{AD98A310-355B-442B-9CE9-18FF69322739}" dt="2026-04-01T14:48:14.276" v="587" actId="113"/>
          <ac:spMkLst>
            <pc:docMk/>
            <pc:sldMk cId="2785322377" sldId="256"/>
            <ac:spMk id="8" creationId="{5ADE5355-91FB-0AD4-5C45-0A23D6C0E693}"/>
          </ac:spMkLst>
        </pc:spChg>
        <pc:spChg chg="mod">
          <ac:chgData name="Rebecca Crosse" userId="fc6c29d1-f316-4a88-b129-04fa04764b4c" providerId="ADAL" clId="{AD98A310-355B-442B-9CE9-18FF69322739}" dt="2026-04-01T14:41:18.970" v="537" actId="14100"/>
          <ac:spMkLst>
            <pc:docMk/>
            <pc:sldMk cId="2785322377" sldId="256"/>
            <ac:spMk id="9" creationId="{56BCAF80-3D21-36F3-86A5-26AC5F32B4DA}"/>
          </ac:spMkLst>
        </pc:spChg>
        <pc:spChg chg="mod">
          <ac:chgData name="Rebecca Crosse" userId="fc6c29d1-f316-4a88-b129-04fa04764b4c" providerId="ADAL" clId="{AD98A310-355B-442B-9CE9-18FF69322739}" dt="2026-04-01T14:34:20.598" v="475" actId="14100"/>
          <ac:spMkLst>
            <pc:docMk/>
            <pc:sldMk cId="2785322377" sldId="256"/>
            <ac:spMk id="10" creationId="{A860B8DB-657F-2ED4-6F8C-DB6057495FB3}"/>
          </ac:spMkLst>
        </pc:spChg>
        <pc:spChg chg="mod">
          <ac:chgData name="Rebecca Crosse" userId="fc6c29d1-f316-4a88-b129-04fa04764b4c" providerId="ADAL" clId="{AD98A310-355B-442B-9CE9-18FF69322739}" dt="2026-04-01T14:35:17.924" v="479" actId="1076"/>
          <ac:spMkLst>
            <pc:docMk/>
            <pc:sldMk cId="2785322377" sldId="256"/>
            <ac:spMk id="11" creationId="{DA8E0F6D-8BCF-5308-41F1-F335C490DEFD}"/>
          </ac:spMkLst>
        </pc:spChg>
        <pc:spChg chg="mod">
          <ac:chgData name="Rebecca Crosse" userId="fc6c29d1-f316-4a88-b129-04fa04764b4c" providerId="ADAL" clId="{AD98A310-355B-442B-9CE9-18FF69322739}" dt="2026-04-01T14:18:21.010" v="208" actId="14100"/>
          <ac:spMkLst>
            <pc:docMk/>
            <pc:sldMk cId="2785322377" sldId="256"/>
            <ac:spMk id="12" creationId="{443EA6C6-784C-016C-A32D-288FF7A07689}"/>
          </ac:spMkLst>
        </pc:spChg>
        <pc:spChg chg="mod">
          <ac:chgData name="Rebecca Crosse" userId="fc6c29d1-f316-4a88-b129-04fa04764b4c" providerId="ADAL" clId="{AD98A310-355B-442B-9CE9-18FF69322739}" dt="2026-04-01T14:21:23.191" v="234" actId="1076"/>
          <ac:spMkLst>
            <pc:docMk/>
            <pc:sldMk cId="2785322377" sldId="256"/>
            <ac:spMk id="14" creationId="{428BD0FB-2FD5-3BBD-2056-F9C10F51402F}"/>
          </ac:spMkLst>
        </pc:spChg>
        <pc:spChg chg="mod">
          <ac:chgData name="Rebecca Crosse" userId="fc6c29d1-f316-4a88-b129-04fa04764b4c" providerId="ADAL" clId="{AD98A310-355B-442B-9CE9-18FF69322739}" dt="2026-04-01T14:35:26.767" v="481" actId="1076"/>
          <ac:spMkLst>
            <pc:docMk/>
            <pc:sldMk cId="2785322377" sldId="256"/>
            <ac:spMk id="15" creationId="{8E88277E-8A73-5FD6-3C99-7F9646E66452}"/>
          </ac:spMkLst>
        </pc:spChg>
        <pc:spChg chg="mod">
          <ac:chgData name="Rebecca Crosse" userId="fc6c29d1-f316-4a88-b129-04fa04764b4c" providerId="ADAL" clId="{AD98A310-355B-442B-9CE9-18FF69322739}" dt="2026-04-01T14:43:05.520" v="549" actId="14100"/>
          <ac:spMkLst>
            <pc:docMk/>
            <pc:sldMk cId="2785322377" sldId="256"/>
            <ac:spMk id="16" creationId="{C1AD3936-8C03-8DC8-24FD-BEB14E5E4EEB}"/>
          </ac:spMkLst>
        </pc:spChg>
        <pc:spChg chg="mod">
          <ac:chgData name="Rebecca Crosse" userId="fc6c29d1-f316-4a88-b129-04fa04764b4c" providerId="ADAL" clId="{AD98A310-355B-442B-9CE9-18FF69322739}" dt="2026-04-01T14:38:37.333" v="509" actId="1076"/>
          <ac:spMkLst>
            <pc:docMk/>
            <pc:sldMk cId="2785322377" sldId="256"/>
            <ac:spMk id="17" creationId="{5AE1EC41-4E38-1ED0-F9F7-2AFE3C76765A}"/>
          </ac:spMkLst>
        </pc:spChg>
        <pc:spChg chg="mod">
          <ac:chgData name="Rebecca Crosse" userId="fc6c29d1-f316-4a88-b129-04fa04764b4c" providerId="ADAL" clId="{AD98A310-355B-442B-9CE9-18FF69322739}" dt="2026-04-01T14:41:09.594" v="535" actId="1076"/>
          <ac:spMkLst>
            <pc:docMk/>
            <pc:sldMk cId="2785322377" sldId="256"/>
            <ac:spMk id="18" creationId="{F57D2D8B-B03E-9A08-34C4-303D3B396BAD}"/>
          </ac:spMkLst>
        </pc:spChg>
        <pc:spChg chg="mod">
          <ac:chgData name="Rebecca Crosse" userId="fc6c29d1-f316-4a88-b129-04fa04764b4c" providerId="ADAL" clId="{AD98A310-355B-442B-9CE9-18FF69322739}" dt="2026-04-01T14:39:14.414" v="518" actId="1076"/>
          <ac:spMkLst>
            <pc:docMk/>
            <pc:sldMk cId="2785322377" sldId="256"/>
            <ac:spMk id="19" creationId="{F761A7A9-F914-0F93-B0F5-7ED1684E9A59}"/>
          </ac:spMkLst>
        </pc:spChg>
        <pc:spChg chg="mod">
          <ac:chgData name="Rebecca Crosse" userId="fc6c29d1-f316-4a88-b129-04fa04764b4c" providerId="ADAL" clId="{AD98A310-355B-442B-9CE9-18FF69322739}" dt="2026-04-01T14:51:53.842" v="820" actId="20577"/>
          <ac:spMkLst>
            <pc:docMk/>
            <pc:sldMk cId="2785322377" sldId="256"/>
            <ac:spMk id="20" creationId="{D4FB46BE-741C-E009-A18F-78B2C3EEDCCE}"/>
          </ac:spMkLst>
        </pc:spChg>
        <pc:spChg chg="mod">
          <ac:chgData name="Rebecca Crosse" userId="fc6c29d1-f316-4a88-b129-04fa04764b4c" providerId="ADAL" clId="{AD98A310-355B-442B-9CE9-18FF69322739}" dt="2026-04-01T14:39:36.529" v="522" actId="1076"/>
          <ac:spMkLst>
            <pc:docMk/>
            <pc:sldMk cId="2785322377" sldId="256"/>
            <ac:spMk id="21" creationId="{AFCCAA88-EE1D-5CCE-E3C4-3854CB8D737E}"/>
          </ac:spMkLst>
        </pc:spChg>
        <pc:spChg chg="mod">
          <ac:chgData name="Rebecca Crosse" userId="fc6c29d1-f316-4a88-b129-04fa04764b4c" providerId="ADAL" clId="{AD98A310-355B-442B-9CE9-18FF69322739}" dt="2026-04-01T14:42:50.020" v="546" actId="14100"/>
          <ac:spMkLst>
            <pc:docMk/>
            <pc:sldMk cId="2785322377" sldId="256"/>
            <ac:spMk id="22" creationId="{0657BA76-C659-889D-D49F-E171824F1DF1}"/>
          </ac:spMkLst>
        </pc:spChg>
        <pc:spChg chg="mod">
          <ac:chgData name="Rebecca Crosse" userId="fc6c29d1-f316-4a88-b129-04fa04764b4c" providerId="ADAL" clId="{AD98A310-355B-442B-9CE9-18FF69322739}" dt="2026-04-01T14:40:59.251" v="533" actId="1076"/>
          <ac:spMkLst>
            <pc:docMk/>
            <pc:sldMk cId="2785322377" sldId="256"/>
            <ac:spMk id="23" creationId="{8C34107D-7981-4BAE-CC97-15AE0D7E5F4A}"/>
          </ac:spMkLst>
        </pc:spChg>
        <pc:spChg chg="mod">
          <ac:chgData name="Rebecca Crosse" userId="fc6c29d1-f316-4a88-b129-04fa04764b4c" providerId="ADAL" clId="{AD98A310-355B-442B-9CE9-18FF69322739}" dt="2026-04-01T14:37:23.899" v="497" actId="255"/>
          <ac:spMkLst>
            <pc:docMk/>
            <pc:sldMk cId="2785322377" sldId="256"/>
            <ac:spMk id="40" creationId="{4DF72CA4-445D-0A0C-DB0B-A38A98E81245}"/>
          </ac:spMkLst>
        </pc:spChg>
        <pc:spChg chg="mod">
          <ac:chgData name="Rebecca Crosse" userId="fc6c29d1-f316-4a88-b129-04fa04764b4c" providerId="ADAL" clId="{AD98A310-355B-442B-9CE9-18FF69322739}" dt="2026-04-01T14:37:37.072" v="499" actId="14100"/>
          <ac:spMkLst>
            <pc:docMk/>
            <pc:sldMk cId="2785322377" sldId="256"/>
            <ac:spMk id="42" creationId="{A81007ED-90DF-B4B3-9B26-154AA4E8972D}"/>
          </ac:spMkLst>
        </pc:spChg>
        <pc:picChg chg="add mod">
          <ac:chgData name="Rebecca Crosse" userId="fc6c29d1-f316-4a88-b129-04fa04764b4c" providerId="ADAL" clId="{AD98A310-355B-442B-9CE9-18FF69322739}" dt="2026-04-01T14:55:30.658" v="828" actId="1076"/>
          <ac:picMkLst>
            <pc:docMk/>
            <pc:sldMk cId="2785322377" sldId="256"/>
            <ac:picMk id="3" creationId="{0EF24320-B8A1-4C91-9C8D-CDE2B0B47C43}"/>
          </ac:picMkLst>
        </pc:picChg>
        <pc:picChg chg="mod">
          <ac:chgData name="Rebecca Crosse" userId="fc6c29d1-f316-4a88-b129-04fa04764b4c" providerId="ADAL" clId="{AD98A310-355B-442B-9CE9-18FF69322739}" dt="2026-04-01T14:18:23.670" v="209" actId="1076"/>
          <ac:picMkLst>
            <pc:docMk/>
            <pc:sldMk cId="2785322377" sldId="256"/>
            <ac:picMk id="27" creationId="{600B2695-CD53-D5FD-53C7-CB47E188C32D}"/>
          </ac:picMkLst>
        </pc:picChg>
        <pc:picChg chg="mod">
          <ac:chgData name="Rebecca Crosse" userId="fc6c29d1-f316-4a88-b129-04fa04764b4c" providerId="ADAL" clId="{AD98A310-355B-442B-9CE9-18FF69322739}" dt="2026-04-01T14:42:55.267" v="547" actId="1076"/>
          <ac:picMkLst>
            <pc:docMk/>
            <pc:sldMk cId="2785322377" sldId="256"/>
            <ac:picMk id="29" creationId="{65E5D436-B756-8B97-E285-69D39D779AC2}"/>
          </ac:picMkLst>
        </pc:picChg>
        <pc:picChg chg="mod">
          <ac:chgData name="Rebecca Crosse" userId="fc6c29d1-f316-4a88-b129-04fa04764b4c" providerId="ADAL" clId="{AD98A310-355B-442B-9CE9-18FF69322739}" dt="2026-04-01T14:38:25.993" v="507" actId="1076"/>
          <ac:picMkLst>
            <pc:docMk/>
            <pc:sldMk cId="2785322377" sldId="256"/>
            <ac:picMk id="31" creationId="{93CF064B-6D70-9BEE-319B-5974D6CD48A1}"/>
          </ac:picMkLst>
        </pc:picChg>
        <pc:picChg chg="del mod">
          <ac:chgData name="Rebecca Crosse" userId="fc6c29d1-f316-4a88-b129-04fa04764b4c" providerId="ADAL" clId="{AD98A310-355B-442B-9CE9-18FF69322739}" dt="2026-04-01T14:38:19.573" v="506" actId="478"/>
          <ac:picMkLst>
            <pc:docMk/>
            <pc:sldMk cId="2785322377" sldId="256"/>
            <ac:picMk id="33" creationId="{D445CD54-E8C3-A2ED-0AE1-A5490A8B583C}"/>
          </ac:picMkLst>
        </pc:picChg>
        <pc:picChg chg="mod">
          <ac:chgData name="Rebecca Crosse" userId="fc6c29d1-f316-4a88-b129-04fa04764b4c" providerId="ADAL" clId="{AD98A310-355B-442B-9CE9-18FF69322739}" dt="2026-04-01T14:34:32" v="477" actId="1076"/>
          <ac:picMkLst>
            <pc:docMk/>
            <pc:sldMk cId="2785322377" sldId="256"/>
            <ac:picMk id="35" creationId="{BA4BA8C9-D245-2ED4-CF60-DB6304FAD0D7}"/>
          </ac:picMkLst>
        </pc:picChg>
        <pc:picChg chg="mod">
          <ac:chgData name="Rebecca Crosse" userId="fc6c29d1-f316-4a88-b129-04fa04764b4c" providerId="ADAL" clId="{AD98A310-355B-442B-9CE9-18FF69322739}" dt="2026-04-01T14:39:58.640" v="526" actId="1076"/>
          <ac:picMkLst>
            <pc:docMk/>
            <pc:sldMk cId="2785322377" sldId="256"/>
            <ac:picMk id="37" creationId="{C0C64B3D-9AE2-8917-FEFE-3BA3B07EE730}"/>
          </ac:picMkLst>
        </pc:picChg>
        <pc:picChg chg="mod">
          <ac:chgData name="Rebecca Crosse" userId="fc6c29d1-f316-4a88-b129-04fa04764b4c" providerId="ADAL" clId="{AD98A310-355B-442B-9CE9-18FF69322739}" dt="2026-04-01T14:37:41.753" v="500" actId="1076"/>
          <ac:picMkLst>
            <pc:docMk/>
            <pc:sldMk cId="2785322377" sldId="256"/>
            <ac:picMk id="39" creationId="{AEA562D3-CA61-B8ED-6597-7B2552AE3914}"/>
          </ac:picMkLst>
        </pc:picChg>
        <pc:picChg chg="mod">
          <ac:chgData name="Rebecca Crosse" userId="fc6c29d1-f316-4a88-b129-04fa04764b4c" providerId="ADAL" clId="{AD98A310-355B-442B-9CE9-18FF69322739}" dt="2026-04-01T14:40:11.797" v="529" actId="1076"/>
          <ac:picMkLst>
            <pc:docMk/>
            <pc:sldMk cId="2785322377" sldId="256"/>
            <ac:picMk id="44" creationId="{14D7230C-5012-7FF1-ADB6-F2F5AF759C1D}"/>
          </ac:picMkLst>
        </pc:picChg>
        <pc:picChg chg="mod">
          <ac:chgData name="Rebecca Crosse" userId="fc6c29d1-f316-4a88-b129-04fa04764b4c" providerId="ADAL" clId="{AD98A310-355B-442B-9CE9-18FF69322739}" dt="2026-04-01T14:39:43.926" v="523" actId="1076"/>
          <ac:picMkLst>
            <pc:docMk/>
            <pc:sldMk cId="2785322377" sldId="256"/>
            <ac:picMk id="48" creationId="{238E532D-2452-5DFD-C877-B7B7DA36C65A}"/>
          </ac:picMkLst>
        </pc:picChg>
        <pc:picChg chg="mod">
          <ac:chgData name="Rebecca Crosse" userId="fc6c29d1-f316-4a88-b129-04fa04764b4c" providerId="ADAL" clId="{AD98A310-355B-442B-9CE9-18FF69322739}" dt="2026-04-01T14:35:22.901" v="480" actId="1076"/>
          <ac:picMkLst>
            <pc:docMk/>
            <pc:sldMk cId="2785322377" sldId="256"/>
            <ac:picMk id="50" creationId="{A67D6954-6AAB-519D-3A48-DE4EE88C41F5}"/>
          </ac:picMkLst>
        </pc:picChg>
        <pc:picChg chg="add del mod">
          <ac:chgData name="Rebecca Crosse" userId="fc6c29d1-f316-4a88-b129-04fa04764b4c" providerId="ADAL" clId="{AD98A310-355B-442B-9CE9-18FF69322739}" dt="2026-04-01T14:54:23.796" v="824" actId="478"/>
          <ac:picMkLst>
            <pc:docMk/>
            <pc:sldMk cId="2785322377" sldId="256"/>
            <ac:picMk id="1026" creationId="{16180F3A-DA8B-4EDE-9988-26C6C72870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21-E193-EC2E-4FC8-E49711E7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27774-AF56-6F1B-F5C1-BD91CF29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0426-05ED-334D-33F2-29FDC25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9F84-E919-89D2-3707-50C5B15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E82-81ED-07C7-3E9A-67B6580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865-8B39-DEE2-CC43-02FB6A3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921A5-3F8D-5E90-3E9F-8448DBEC3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6AB6-584E-8AA4-D36B-55EFAA00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6C80-6B5A-2B88-0980-C916302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2206-A522-A058-3498-180C257F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FF408-7133-7EC9-3C3D-3E8ECADA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5F701-0F74-0B7C-AF8E-AC71C29E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3882-E36B-6ED1-6FA1-37F71B11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347-7FC7-3911-E62D-4595E35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E265-7E4C-3ECD-44E1-112A465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E0C9-13BC-57F1-7845-98B5D978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06AC-C4FF-F5C1-EE11-5C81E08F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2763-F968-30CF-2C9E-900D4D89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5905-5082-4234-8C2C-E22BB05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05BE-EAEA-795F-2A45-7CE1029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7B8-8DEC-F11A-D86B-B2FA4D3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23CC-A009-CD41-7AD4-EC87114A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B4B-A001-BE94-36C0-D2F23B73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AA4F-8A2A-0EA9-F29D-B9EAE55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11C-21BD-1F1B-03CE-CD8BB91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7EF8-96E5-1D12-4EF9-66EC5C3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143-E498-5013-AD53-678F8A04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F0E9-F2E5-CDF5-6A37-A9A69AA6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6293-5F79-5463-83EC-ADE6CE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57F3-02CF-79D2-4857-8CD3DDA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EEA4-741E-E092-4ED6-84E7425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9D4-1C9A-7A1D-72B4-1C0C5DE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A5D-C72F-A06A-1625-3492A148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A4ED-CCBC-45CF-361B-68B4DB30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C05-74B3-0E4C-6FDA-3FBE33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0616-006A-6628-EAD2-185ED8D4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B172D-16AE-3BB1-59F2-736353A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F42D-9357-99EF-EDA0-4551FE5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44915-C979-DFA4-7786-9C569BC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537-E9DE-CA47-D1A5-AECB0698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0220-1245-33A2-6E8F-27799CA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37E7-1E80-FFFA-986D-77A734F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6480-6A70-FEEA-2F84-B68CC82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B695A-FA33-F067-0BBB-FD931C2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2FFE-01DC-EEA4-5738-5631725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660D-642F-4EE1-242B-7469246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786-1B5C-86C8-E0C3-C6EE74DF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D0B-C312-CD38-EBF2-A1F40950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9937-C8CB-55B2-CA80-3B2EAA46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36EA-628B-0022-E72A-A7CC205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F9D-D529-BC6B-2B5C-639F428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9A49-10B0-63F8-8071-4F2A7EE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BFD2-832F-DD0A-DD07-B25DF69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65DDD-A841-539D-CF2B-49799CD9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A77E-5B20-099D-B021-B4204BF7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C533-41A7-8114-59C6-9D4C83E2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5EA-97AE-4664-2362-D30E0AA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9B7-A75A-C155-09BD-6EBEA00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87A5-EB18-EC2E-60AA-0B6B92DD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510-2536-19C3-831A-B00233E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4797-C8B4-3AA1-8E0A-EB444CD7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BD5F-3190-4F4E-8508-58F2C20E80C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68CD-5FE8-FC15-C20A-F1526931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82D1-AD7A-22B2-6098-25165AC7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F72CA4-445D-0A0C-DB0B-A38A98E81245}"/>
              </a:ext>
            </a:extLst>
          </p:cNvPr>
          <p:cNvSpPr/>
          <p:nvPr/>
        </p:nvSpPr>
        <p:spPr>
          <a:xfrm>
            <a:off x="2562778" y="5702727"/>
            <a:ext cx="2233868" cy="101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BBC Ten Pieces Clapping music by Steve Reich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FB46BE-741C-E009-A18F-78B2C3EEDCCE}"/>
              </a:ext>
            </a:extLst>
          </p:cNvPr>
          <p:cNvSpPr/>
          <p:nvPr/>
        </p:nvSpPr>
        <p:spPr>
          <a:xfrm>
            <a:off x="7932118" y="5556564"/>
            <a:ext cx="4046029" cy="10692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How do Artists use shadows in their artwork?</a:t>
            </a:r>
          </a:p>
          <a:p>
            <a:pPr algn="ctr"/>
            <a:r>
              <a:rPr lang="en-GB" sz="1200" dirty="0"/>
              <a:t>What art techniques can we create using shadows?</a:t>
            </a:r>
          </a:p>
          <a:p>
            <a:pPr algn="ctr"/>
            <a:r>
              <a:rPr lang="en-GB" sz="1200" dirty="0"/>
              <a:t>How can we explain the use of shadows in art?</a:t>
            </a:r>
          </a:p>
          <a:p>
            <a:pPr algn="ctr"/>
            <a:r>
              <a:rPr lang="en-GB" sz="1200" dirty="0"/>
              <a:t>How can we represent our ‘footprint’ as artists?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A4734-0D03-5AFA-1A5A-1B355B8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703" y="96837"/>
            <a:ext cx="6216445" cy="926553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Foxes Class Curriculum Overview—Summer 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Enquiry 5: Why are shadows important?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Enquiry </a:t>
            </a:r>
            <a:r>
              <a:rPr lang="en-GB" alt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6: How big is your footprint?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054227-91C1-5581-F42F-28ECEB51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96838"/>
            <a:ext cx="5001618" cy="1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4510D-88AF-CD96-FEE4-894EC606AAE7}"/>
              </a:ext>
            </a:extLst>
          </p:cNvPr>
          <p:cNvSpPr/>
          <p:nvPr/>
        </p:nvSpPr>
        <p:spPr>
          <a:xfrm>
            <a:off x="213850" y="1748397"/>
            <a:ext cx="3443750" cy="24182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/>
              <a:t>Author Writer</a:t>
            </a:r>
          </a:p>
          <a:p>
            <a:pPr algn="ctr"/>
            <a:r>
              <a:rPr lang="en-GB" sz="1400" dirty="0"/>
              <a:t>Narrative - The Fantastic Flying book of Mr Morris </a:t>
            </a:r>
            <a:r>
              <a:rPr lang="en-GB" sz="1400" dirty="0" err="1"/>
              <a:t>Lessmore</a:t>
            </a:r>
            <a:r>
              <a:rPr lang="en-GB" sz="1400" dirty="0"/>
              <a:t> </a:t>
            </a:r>
          </a:p>
          <a:p>
            <a:pPr algn="ctr"/>
            <a:r>
              <a:rPr lang="en-GB" sz="1400" dirty="0"/>
              <a:t>Revisit Biography</a:t>
            </a:r>
          </a:p>
          <a:p>
            <a:pPr algn="ctr"/>
            <a:r>
              <a:rPr lang="en-GB" sz="1400" dirty="0"/>
              <a:t>Revisit Narrative</a:t>
            </a:r>
          </a:p>
          <a:p>
            <a:pPr algn="ctr"/>
            <a:r>
              <a:rPr lang="en-GB" sz="1400" dirty="0"/>
              <a:t>Revisit Argument</a:t>
            </a:r>
          </a:p>
          <a:p>
            <a:pPr algn="ctr"/>
            <a:r>
              <a:rPr lang="en-GB" sz="1400" b="1" u="sng" dirty="0"/>
              <a:t>Author Reader</a:t>
            </a:r>
          </a:p>
          <a:p>
            <a:pPr algn="ctr"/>
            <a:r>
              <a:rPr lang="en-GB" sz="1400" b="1" i="1" dirty="0"/>
              <a:t>Comprehension Crushers: </a:t>
            </a:r>
          </a:p>
          <a:p>
            <a:pPr algn="ctr"/>
            <a:r>
              <a:rPr lang="en-GB" sz="1400" dirty="0"/>
              <a:t>- Viking Monsters and Norse Gods</a:t>
            </a:r>
          </a:p>
          <a:p>
            <a:pPr algn="ctr"/>
            <a:r>
              <a:rPr lang="en-GB" sz="1400" dirty="0"/>
              <a:t>- The Legend of Ragnar </a:t>
            </a:r>
            <a:r>
              <a:rPr lang="en-GB" sz="1400" dirty="0" err="1"/>
              <a:t>Lothbrok</a:t>
            </a:r>
            <a:r>
              <a:rPr lang="en-GB" sz="1400" dirty="0"/>
              <a:t> and The Blood in the snow.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3F9F3-3379-36C4-D4A6-3B426DCAAB4B}"/>
              </a:ext>
            </a:extLst>
          </p:cNvPr>
          <p:cNvSpPr/>
          <p:nvPr/>
        </p:nvSpPr>
        <p:spPr>
          <a:xfrm>
            <a:off x="7203959" y="3749670"/>
            <a:ext cx="4755895" cy="1215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How is our energy produced and is it all renewable?</a:t>
            </a:r>
          </a:p>
          <a:p>
            <a:pPr algn="ctr"/>
            <a:r>
              <a:rPr lang="en-GB" sz="1400" dirty="0"/>
              <a:t>Where is the world’s energy produced?</a:t>
            </a:r>
          </a:p>
          <a:p>
            <a:pPr algn="ctr"/>
            <a:r>
              <a:rPr lang="en-GB" sz="1400" dirty="0"/>
              <a:t>What do we mean by our ‘footprint” and how might we measure it?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34DE7-4D2C-AE94-E97D-5E11E45BDCE1}"/>
              </a:ext>
            </a:extLst>
          </p:cNvPr>
          <p:cNvSpPr/>
          <p:nvPr/>
        </p:nvSpPr>
        <p:spPr>
          <a:xfrm>
            <a:off x="7252831" y="1662276"/>
            <a:ext cx="4755896" cy="14361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How does light travel?</a:t>
            </a:r>
          </a:p>
          <a:p>
            <a:pPr algn="ctr"/>
            <a:r>
              <a:rPr lang="en-GB" sz="1200" dirty="0"/>
              <a:t>How do we see objects?</a:t>
            </a:r>
          </a:p>
          <a:p>
            <a:pPr algn="ctr"/>
            <a:r>
              <a:rPr lang="en-GB" sz="1200" dirty="0"/>
              <a:t>Do shadows always have the same shape as the object?</a:t>
            </a:r>
          </a:p>
          <a:p>
            <a:pPr algn="ctr"/>
            <a:r>
              <a:rPr lang="en-GB" sz="1200" dirty="0"/>
              <a:t>Where does electricity come from and how is it used in our homes? </a:t>
            </a:r>
          </a:p>
          <a:p>
            <a:pPr algn="ctr"/>
            <a:r>
              <a:rPr lang="en-GB" sz="1200" dirty="0"/>
              <a:t>What is a series circuit and what are the recognised symbols used?</a:t>
            </a:r>
          </a:p>
          <a:p>
            <a:pPr algn="ctr"/>
            <a:r>
              <a:rPr lang="en-GB" sz="1200" dirty="0"/>
              <a:t>How does changing one component affect the circuit?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DE5355-91FB-0AD4-5C45-0A23D6C0E693}"/>
              </a:ext>
            </a:extLst>
          </p:cNvPr>
          <p:cNvSpPr/>
          <p:nvPr/>
        </p:nvSpPr>
        <p:spPr>
          <a:xfrm>
            <a:off x="3694532" y="4149701"/>
            <a:ext cx="3256949" cy="11383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R.E – </a:t>
            </a:r>
            <a:r>
              <a:rPr lang="en-GB" sz="1200" b="1" dirty="0"/>
              <a:t>EMMANUEL</a:t>
            </a:r>
            <a:r>
              <a:rPr lang="en-GB" sz="1200" dirty="0"/>
              <a:t> - Christianity Should believing in the resurrection change how Christians view life and death? </a:t>
            </a:r>
          </a:p>
          <a:p>
            <a:pPr algn="ctr"/>
            <a:r>
              <a:rPr lang="en-GB" sz="1200" dirty="0"/>
              <a:t>PSHE - </a:t>
            </a:r>
            <a:r>
              <a:rPr lang="en-GB" sz="1200" b="1" dirty="0"/>
              <a:t>SCARF</a:t>
            </a:r>
            <a:r>
              <a:rPr lang="en-GB" sz="1200" dirty="0"/>
              <a:t> – Being my best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BCAF80-3D21-36F3-86A5-26AC5F32B4DA}"/>
              </a:ext>
            </a:extLst>
          </p:cNvPr>
          <p:cNvSpPr/>
          <p:nvPr/>
        </p:nvSpPr>
        <p:spPr>
          <a:xfrm>
            <a:off x="3832883" y="1651904"/>
            <a:ext cx="3256950" cy="19564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Year 5 and 6 </a:t>
            </a:r>
          </a:p>
          <a:p>
            <a:pPr marL="285750" indent="-285750" algn="ctr">
              <a:buFontTx/>
              <a:buChar char="-"/>
            </a:pPr>
            <a:r>
              <a:rPr lang="en-GB" dirty="0"/>
              <a:t>Shape</a:t>
            </a:r>
          </a:p>
          <a:p>
            <a:pPr marL="285750" indent="-285750" algn="ctr">
              <a:buFontTx/>
              <a:buChar char="-"/>
            </a:pPr>
            <a:r>
              <a:rPr lang="en-GB" dirty="0"/>
              <a:t>Area, perimeter and volume</a:t>
            </a:r>
          </a:p>
          <a:p>
            <a:pPr marL="285750" indent="-285750" algn="ctr">
              <a:buFontTx/>
              <a:buChar char="-"/>
            </a:pPr>
            <a:r>
              <a:rPr lang="en-GB" dirty="0"/>
              <a:t>Position and direction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60B8DB-657F-2ED4-6F8C-DB6057495FB3}"/>
              </a:ext>
            </a:extLst>
          </p:cNvPr>
          <p:cNvSpPr/>
          <p:nvPr/>
        </p:nvSpPr>
        <p:spPr>
          <a:xfrm>
            <a:off x="213850" y="5842103"/>
            <a:ext cx="2263862" cy="8775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Language angels </a:t>
            </a:r>
          </a:p>
          <a:p>
            <a:pPr algn="ctr"/>
            <a:r>
              <a:rPr lang="en-GB" dirty="0"/>
              <a:t>–At the tearoom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8E0F6D-8BCF-5308-41F1-F335C490DEFD}"/>
              </a:ext>
            </a:extLst>
          </p:cNvPr>
          <p:cNvSpPr/>
          <p:nvPr/>
        </p:nvSpPr>
        <p:spPr>
          <a:xfrm>
            <a:off x="213849" y="4530150"/>
            <a:ext cx="3256937" cy="8351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Prime sports led – Tri-golf </a:t>
            </a:r>
          </a:p>
          <a:p>
            <a:pPr algn="ctr"/>
            <a:r>
              <a:rPr lang="en-GB" dirty="0"/>
              <a:t>Teacher led – Athletics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EA6C6-784C-016C-A32D-288FF7A07689}"/>
              </a:ext>
            </a:extLst>
          </p:cNvPr>
          <p:cNvSpPr/>
          <p:nvPr/>
        </p:nvSpPr>
        <p:spPr>
          <a:xfrm>
            <a:off x="213850" y="1320698"/>
            <a:ext cx="3443750" cy="452283"/>
          </a:xfrm>
          <a:prstGeom prst="roundRect">
            <a:avLst/>
          </a:prstGeom>
          <a:solidFill>
            <a:srgbClr val="FD87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Authors and Readers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BD0FB-2FD5-3BBD-2056-F9C10F51402F}"/>
              </a:ext>
            </a:extLst>
          </p:cNvPr>
          <p:cNvSpPr/>
          <p:nvPr/>
        </p:nvSpPr>
        <p:spPr>
          <a:xfrm>
            <a:off x="213849" y="4213483"/>
            <a:ext cx="3256937" cy="452283"/>
          </a:xfrm>
          <a:prstGeom prst="roundRect">
            <a:avLst/>
          </a:prstGeom>
          <a:solidFill>
            <a:srgbClr val="EA93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Athletes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88277E-8A73-5FD6-3C99-7F9646E66452}"/>
              </a:ext>
            </a:extLst>
          </p:cNvPr>
          <p:cNvSpPr/>
          <p:nvPr/>
        </p:nvSpPr>
        <p:spPr>
          <a:xfrm>
            <a:off x="213850" y="5444188"/>
            <a:ext cx="2263862" cy="4522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Linguists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AD3936-8C03-8DC8-24FD-BEB14E5E4EEB}"/>
              </a:ext>
            </a:extLst>
          </p:cNvPr>
          <p:cNvSpPr/>
          <p:nvPr/>
        </p:nvSpPr>
        <p:spPr>
          <a:xfrm>
            <a:off x="7932118" y="5096587"/>
            <a:ext cx="4027736" cy="504479"/>
          </a:xfrm>
          <a:prstGeom prst="roundRect">
            <a:avLst/>
          </a:prstGeom>
          <a:solidFill>
            <a:srgbClr val="B3EF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Artists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E1EC41-4E38-1ED0-F9F7-2AFE3C76765A}"/>
              </a:ext>
            </a:extLst>
          </p:cNvPr>
          <p:cNvSpPr/>
          <p:nvPr/>
        </p:nvSpPr>
        <p:spPr>
          <a:xfrm>
            <a:off x="7291411" y="3370077"/>
            <a:ext cx="4717316" cy="465637"/>
          </a:xfrm>
          <a:prstGeom prst="roundRect">
            <a:avLst/>
          </a:prstGeom>
          <a:solidFill>
            <a:srgbClr val="90A8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Geographers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7D2D8B-B03E-9A08-34C4-303D3B396BAD}"/>
              </a:ext>
            </a:extLst>
          </p:cNvPr>
          <p:cNvSpPr/>
          <p:nvPr/>
        </p:nvSpPr>
        <p:spPr>
          <a:xfrm>
            <a:off x="3688356" y="3772653"/>
            <a:ext cx="3256949" cy="4923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Philosophers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61A7A9-F914-0F93-B0F5-7ED1684E9A59}"/>
              </a:ext>
            </a:extLst>
          </p:cNvPr>
          <p:cNvSpPr/>
          <p:nvPr/>
        </p:nvSpPr>
        <p:spPr>
          <a:xfrm>
            <a:off x="3830377" y="1331286"/>
            <a:ext cx="3256949" cy="4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Mathematicians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CAA88-EE1D-5CCE-E3C4-3854CB8D737E}"/>
              </a:ext>
            </a:extLst>
          </p:cNvPr>
          <p:cNvSpPr/>
          <p:nvPr/>
        </p:nvSpPr>
        <p:spPr>
          <a:xfrm>
            <a:off x="7260103" y="1301436"/>
            <a:ext cx="4755896" cy="4522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Scientists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7BA76-C659-889D-D49F-E171824F1DF1}"/>
              </a:ext>
            </a:extLst>
          </p:cNvPr>
          <p:cNvSpPr/>
          <p:nvPr/>
        </p:nvSpPr>
        <p:spPr>
          <a:xfrm>
            <a:off x="5268437" y="5824707"/>
            <a:ext cx="2263862" cy="8693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NC Link – 3D modelling</a:t>
            </a:r>
          </a:p>
          <a:p>
            <a:pPr algn="ctr"/>
            <a:r>
              <a:rPr lang="en-GB" sz="1400" dirty="0"/>
              <a:t>(Teach Computing Plans 6,5)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4107D-7981-4BAE-CC97-15AE0D7E5F4A}"/>
              </a:ext>
            </a:extLst>
          </p:cNvPr>
          <p:cNvSpPr/>
          <p:nvPr/>
        </p:nvSpPr>
        <p:spPr>
          <a:xfrm>
            <a:off x="5241096" y="5433701"/>
            <a:ext cx="2263862" cy="452283"/>
          </a:xfrm>
          <a:prstGeom prst="roundRect">
            <a:avLst/>
          </a:prstGeom>
          <a:solidFill>
            <a:srgbClr val="F2F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computer scientists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B2695-CD53-D5FD-53C7-CB47E188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091" y="2352162"/>
            <a:ext cx="464869" cy="667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E5D436-B756-8B97-E285-69D39D779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140" y="5842103"/>
            <a:ext cx="397000" cy="769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CF064B-6D70-9BEE-319B-5974D6CD4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595" y="3867333"/>
            <a:ext cx="519259" cy="9550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4BA8C9-D245-2ED4-CF60-DB6304FAD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57" y="5997197"/>
            <a:ext cx="415147" cy="667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C64B3D-9AE2-8917-FEFE-3BA3B07EE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522" y="1702006"/>
            <a:ext cx="434941" cy="8462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562D3-CA61-B8ED-6597-7B2552AE3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4774" y="5900476"/>
            <a:ext cx="536035" cy="83741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007ED-90DF-B4B3-9B26-154AA4E8972D}"/>
              </a:ext>
            </a:extLst>
          </p:cNvPr>
          <p:cNvSpPr/>
          <p:nvPr/>
        </p:nvSpPr>
        <p:spPr>
          <a:xfrm>
            <a:off x="2562777" y="5452356"/>
            <a:ext cx="2251159" cy="452283"/>
          </a:xfrm>
          <a:prstGeom prst="roundRect">
            <a:avLst/>
          </a:prstGeom>
          <a:solidFill>
            <a:srgbClr val="CAF1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 Musician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D7230C-5012-7FF1-ADB6-F2F5AF759C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3265" y="3807037"/>
            <a:ext cx="397001" cy="818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B8BF6-8A6A-B768-2D7C-EF41CDC503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848" y="2947066"/>
            <a:ext cx="358556" cy="8471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8E532D-2452-5DFD-C877-B7B7DA36C6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73504" y="1373409"/>
            <a:ext cx="438859" cy="8622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7D6954-6AAB-519D-3A48-DE4EE88C41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5760" y="4665766"/>
            <a:ext cx="388147" cy="659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F24320-B8A1-4C91-9C8D-CDE2B0B47C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23787" y="5733179"/>
            <a:ext cx="477334" cy="8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289D6E51BA140B6D61F185ACF3435" ma:contentTypeVersion="15" ma:contentTypeDescription="Create a new document." ma:contentTypeScope="" ma:versionID="004ccad3ccd84b8fee71a1478730835d">
  <xsd:schema xmlns:xsd="http://www.w3.org/2001/XMLSchema" xmlns:xs="http://www.w3.org/2001/XMLSchema" xmlns:p="http://schemas.microsoft.com/office/2006/metadata/properties" xmlns:ns2="bdccc0b4-b3f4-4d4f-8ac6-f0fafbb6fc91" xmlns:ns3="bbebf8bf-e87e-47d4-b4c2-3e9f5ffefe7b" targetNamespace="http://schemas.microsoft.com/office/2006/metadata/properties" ma:root="true" ma:fieldsID="7cae413a9cab5fb908b631e0b87c14a9" ns2:_="" ns3:_="">
    <xsd:import namespace="bdccc0b4-b3f4-4d4f-8ac6-f0fafbb6fc91"/>
    <xsd:import namespace="bbebf8bf-e87e-47d4-b4c2-3e9f5ffef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8f44120-b421-4a1c-9308-e84970658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4440ec-2b5f-4813-b87c-f7acf7af896d}" ma:internalName="TaxCatchAll" ma:showField="CatchAllData" ma:web="bbebf8bf-e87e-47d4-b4c2-3e9f5ffef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ccc0b4-b3f4-4d4f-8ac6-f0fafbb6fc91">
      <Terms xmlns="http://schemas.microsoft.com/office/infopath/2007/PartnerControls"/>
    </lcf76f155ced4ddcb4097134ff3c332f>
    <TaxCatchAll xmlns="bbebf8bf-e87e-47d4-b4c2-3e9f5ffefe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8F1D51-566E-477D-B34B-225B7F290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c0b4-b3f4-4d4f-8ac6-f0fafbb6fc91"/>
    <ds:schemaRef ds:uri="bbebf8bf-e87e-47d4-b4c2-3e9f5ffef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EBEE90-EA45-4B06-A5CC-05D5D4BB60D3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bdccc0b4-b3f4-4d4f-8ac6-f0fafbb6fc91"/>
    <ds:schemaRef ds:uri="http://schemas.openxmlformats.org/package/2006/metadata/core-properties"/>
    <ds:schemaRef ds:uri="http://schemas.microsoft.com/office/2006/documentManagement/types"/>
    <ds:schemaRef ds:uri="bbebf8bf-e87e-47d4-b4c2-3e9f5ffefe7b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9F5DD7-31BD-4A4E-A31A-340EFBFE72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296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mccall</dc:creator>
  <cp:lastModifiedBy>Rebecca Crosse</cp:lastModifiedBy>
  <cp:revision>12</cp:revision>
  <dcterms:created xsi:type="dcterms:W3CDTF">2024-08-20T06:52:16Z</dcterms:created>
  <dcterms:modified xsi:type="dcterms:W3CDTF">2026-04-01T14:55:40Z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0x010100341289D6E51BA140B6D61F185ACF3435</vt:lpwstr>
  </property>
  <property fmtid="{D5CDD505-2E9C-101B-9397-08002B2CF9AE}" pid="3" name="MediaServiceImageTags">
    <vt:lpwstr/>
  </property>
</Properties>
</file>