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Playwrite US Modern" panose="020B0604020202020204" charset="0"/>
      <p:regular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2" d="100"/>
          <a:sy n="62" d="100"/>
        </p:scale>
        <p:origin x="274" y="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4.svg"/><Relationship Id="rId7" Type="http://schemas.openxmlformats.org/officeDocument/2006/relationships/image" Target="../media/image10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22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14.svg"/><Relationship Id="rId7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10" Type="http://schemas.openxmlformats.org/officeDocument/2006/relationships/image" Target="../media/image22.svg"/><Relationship Id="rId4" Type="http://schemas.openxmlformats.org/officeDocument/2006/relationships/image" Target="../media/image23.jpeg"/><Relationship Id="rId9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AD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BD2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4460300" y="709904"/>
            <a:ext cx="3666838" cy="947966"/>
            <a:chOff x="0" y="0"/>
            <a:chExt cx="3623462" cy="936752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id="21" name="Freeform 2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22" name="Group 22"/>
          <p:cNvGrpSpPr/>
          <p:nvPr/>
        </p:nvGrpSpPr>
        <p:grpSpPr>
          <a:xfrm>
            <a:off x="-115376" y="527652"/>
            <a:ext cx="17319661" cy="9948534"/>
            <a:chOff x="0" y="0"/>
            <a:chExt cx="4561557" cy="2620190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4561557" cy="2620190"/>
            </a:xfrm>
            <a:custGeom>
              <a:avLst/>
              <a:gdLst/>
              <a:ahLst/>
              <a:cxnLst/>
              <a:rect l="l" t="t" r="r" b="b"/>
              <a:pathLst>
                <a:path w="4561557" h="2620190">
                  <a:moveTo>
                    <a:pt x="0" y="0"/>
                  </a:moveTo>
                  <a:lnTo>
                    <a:pt x="4561557" y="0"/>
                  </a:lnTo>
                  <a:lnTo>
                    <a:pt x="4561557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99DC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4561557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-363921" y="527652"/>
            <a:ext cx="17568206" cy="11712137"/>
            <a:chOff x="0" y="0"/>
            <a:chExt cx="23424274" cy="15616183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808091" cy="7808091"/>
            </a:xfrm>
            <a:custGeom>
              <a:avLst/>
              <a:gdLst/>
              <a:ahLst/>
              <a:cxnLst/>
              <a:rect l="l" t="t" r="r" b="b"/>
              <a:pathLst>
                <a:path w="7808091" h="7808091">
                  <a:moveTo>
                    <a:pt x="0" y="0"/>
                  </a:moveTo>
                  <a:lnTo>
                    <a:pt x="7808091" y="0"/>
                  </a:lnTo>
                  <a:lnTo>
                    <a:pt x="7808091" y="7808091"/>
                  </a:lnTo>
                  <a:lnTo>
                    <a:pt x="0" y="780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>
              <a:off x="7808091" y="0"/>
              <a:ext cx="7808091" cy="7808091"/>
            </a:xfrm>
            <a:custGeom>
              <a:avLst/>
              <a:gdLst/>
              <a:ahLst/>
              <a:cxnLst/>
              <a:rect l="l" t="t" r="r" b="b"/>
              <a:pathLst>
                <a:path w="7808091" h="7808091">
                  <a:moveTo>
                    <a:pt x="0" y="0"/>
                  </a:moveTo>
                  <a:lnTo>
                    <a:pt x="7808092" y="0"/>
                  </a:lnTo>
                  <a:lnTo>
                    <a:pt x="7808092" y="7808091"/>
                  </a:lnTo>
                  <a:lnTo>
                    <a:pt x="0" y="780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>
              <a:off x="15616183" y="0"/>
              <a:ext cx="7808091" cy="7808091"/>
            </a:xfrm>
            <a:custGeom>
              <a:avLst/>
              <a:gdLst/>
              <a:ahLst/>
              <a:cxnLst/>
              <a:rect l="l" t="t" r="r" b="b"/>
              <a:pathLst>
                <a:path w="7808091" h="7808091">
                  <a:moveTo>
                    <a:pt x="0" y="0"/>
                  </a:moveTo>
                  <a:lnTo>
                    <a:pt x="7808091" y="0"/>
                  </a:lnTo>
                  <a:lnTo>
                    <a:pt x="7808091" y="7808091"/>
                  </a:lnTo>
                  <a:lnTo>
                    <a:pt x="0" y="78080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>
              <a:off x="0" y="7808091"/>
              <a:ext cx="7808091" cy="7808091"/>
            </a:xfrm>
            <a:custGeom>
              <a:avLst/>
              <a:gdLst/>
              <a:ahLst/>
              <a:cxnLst/>
              <a:rect l="l" t="t" r="r" b="b"/>
              <a:pathLst>
                <a:path w="7808091" h="7808091">
                  <a:moveTo>
                    <a:pt x="0" y="0"/>
                  </a:moveTo>
                  <a:lnTo>
                    <a:pt x="7808091" y="0"/>
                  </a:lnTo>
                  <a:lnTo>
                    <a:pt x="7808091" y="7808092"/>
                  </a:lnTo>
                  <a:lnTo>
                    <a:pt x="0" y="78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>
              <a:off x="7808091" y="7808091"/>
              <a:ext cx="7808091" cy="7808091"/>
            </a:xfrm>
            <a:custGeom>
              <a:avLst/>
              <a:gdLst/>
              <a:ahLst/>
              <a:cxnLst/>
              <a:rect l="l" t="t" r="r" b="b"/>
              <a:pathLst>
                <a:path w="7808091" h="7808091">
                  <a:moveTo>
                    <a:pt x="0" y="0"/>
                  </a:moveTo>
                  <a:lnTo>
                    <a:pt x="7808092" y="0"/>
                  </a:lnTo>
                  <a:lnTo>
                    <a:pt x="7808092" y="7808092"/>
                  </a:lnTo>
                  <a:lnTo>
                    <a:pt x="0" y="78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>
              <a:off x="15616183" y="7808091"/>
              <a:ext cx="7808091" cy="7808091"/>
            </a:xfrm>
            <a:custGeom>
              <a:avLst/>
              <a:gdLst/>
              <a:ahLst/>
              <a:cxnLst/>
              <a:rect l="l" t="t" r="r" b="b"/>
              <a:pathLst>
                <a:path w="7808091" h="7808091">
                  <a:moveTo>
                    <a:pt x="0" y="0"/>
                  </a:moveTo>
                  <a:lnTo>
                    <a:pt x="7808091" y="0"/>
                  </a:lnTo>
                  <a:lnTo>
                    <a:pt x="7808091" y="7808092"/>
                  </a:lnTo>
                  <a:lnTo>
                    <a:pt x="0" y="78080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32" name="Group 32"/>
          <p:cNvGrpSpPr/>
          <p:nvPr/>
        </p:nvGrpSpPr>
        <p:grpSpPr>
          <a:xfrm>
            <a:off x="828737" y="2237854"/>
            <a:ext cx="14900499" cy="6311473"/>
            <a:chOff x="0" y="0"/>
            <a:chExt cx="3454583" cy="146327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454583" cy="1463274"/>
            </a:xfrm>
            <a:custGeom>
              <a:avLst/>
              <a:gdLst/>
              <a:ahLst/>
              <a:cxnLst/>
              <a:rect l="l" t="t" r="r" b="b"/>
              <a:pathLst>
                <a:path w="3454583" h="1463274">
                  <a:moveTo>
                    <a:pt x="26498" y="0"/>
                  </a:moveTo>
                  <a:lnTo>
                    <a:pt x="3428085" y="0"/>
                  </a:lnTo>
                  <a:cubicBezTo>
                    <a:pt x="3435112" y="0"/>
                    <a:pt x="3441852" y="2792"/>
                    <a:pt x="3446822" y="7761"/>
                  </a:cubicBezTo>
                  <a:cubicBezTo>
                    <a:pt x="3451791" y="12731"/>
                    <a:pt x="3454583" y="19471"/>
                    <a:pt x="3454583" y="26498"/>
                  </a:cubicBezTo>
                  <a:lnTo>
                    <a:pt x="3454583" y="1436775"/>
                  </a:lnTo>
                  <a:cubicBezTo>
                    <a:pt x="3454583" y="1443803"/>
                    <a:pt x="3451791" y="1450543"/>
                    <a:pt x="3446822" y="1455512"/>
                  </a:cubicBezTo>
                  <a:cubicBezTo>
                    <a:pt x="3441852" y="1460482"/>
                    <a:pt x="3435112" y="1463274"/>
                    <a:pt x="3428085" y="1463274"/>
                  </a:cubicBezTo>
                  <a:lnTo>
                    <a:pt x="26498" y="1463274"/>
                  </a:lnTo>
                  <a:cubicBezTo>
                    <a:pt x="19471" y="1463274"/>
                    <a:pt x="12731" y="1460482"/>
                    <a:pt x="7761" y="1455512"/>
                  </a:cubicBezTo>
                  <a:cubicBezTo>
                    <a:pt x="2792" y="1450543"/>
                    <a:pt x="0" y="1443803"/>
                    <a:pt x="0" y="1436775"/>
                  </a:cubicBezTo>
                  <a:lnTo>
                    <a:pt x="0" y="26498"/>
                  </a:lnTo>
                  <a:cubicBezTo>
                    <a:pt x="0" y="19471"/>
                    <a:pt x="2792" y="12731"/>
                    <a:pt x="7761" y="7761"/>
                  </a:cubicBezTo>
                  <a:cubicBezTo>
                    <a:pt x="12731" y="2792"/>
                    <a:pt x="19471" y="0"/>
                    <a:pt x="26498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3454583" cy="15013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5" name="Freeform 35"/>
          <p:cNvSpPr/>
          <p:nvPr/>
        </p:nvSpPr>
        <p:spPr>
          <a:xfrm>
            <a:off x="1815546" y="1169396"/>
            <a:ext cx="1563078" cy="1606902"/>
          </a:xfrm>
          <a:custGeom>
            <a:avLst/>
            <a:gdLst/>
            <a:ahLst/>
            <a:cxnLst/>
            <a:rect l="l" t="t" r="r" b="b"/>
            <a:pathLst>
              <a:path w="1563078" h="1606902">
                <a:moveTo>
                  <a:pt x="0" y="0"/>
                </a:moveTo>
                <a:lnTo>
                  <a:pt x="1563077" y="0"/>
                </a:lnTo>
                <a:lnTo>
                  <a:pt x="1563077" y="1606903"/>
                </a:lnTo>
                <a:lnTo>
                  <a:pt x="0" y="16069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828737" y="7495136"/>
            <a:ext cx="3332211" cy="2108380"/>
          </a:xfrm>
          <a:custGeom>
            <a:avLst/>
            <a:gdLst/>
            <a:ahLst/>
            <a:cxnLst/>
            <a:rect l="l" t="t" r="r" b="b"/>
            <a:pathLst>
              <a:path w="3332211" h="2108380">
                <a:moveTo>
                  <a:pt x="0" y="0"/>
                </a:moveTo>
                <a:lnTo>
                  <a:pt x="3332210" y="0"/>
                </a:lnTo>
                <a:lnTo>
                  <a:pt x="3332210" y="2108381"/>
                </a:lnTo>
                <a:lnTo>
                  <a:pt x="0" y="21083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1358923">
            <a:off x="12722601" y="6957185"/>
            <a:ext cx="2703746" cy="3184283"/>
          </a:xfrm>
          <a:custGeom>
            <a:avLst/>
            <a:gdLst/>
            <a:ahLst/>
            <a:cxnLst/>
            <a:rect l="l" t="t" r="r" b="b"/>
            <a:pathLst>
              <a:path w="2703746" h="3184283">
                <a:moveTo>
                  <a:pt x="0" y="0"/>
                </a:moveTo>
                <a:lnTo>
                  <a:pt x="2703746" y="0"/>
                </a:lnTo>
                <a:lnTo>
                  <a:pt x="2703746" y="3184283"/>
                </a:lnTo>
                <a:lnTo>
                  <a:pt x="0" y="318428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 rot="-607473">
            <a:off x="14846935" y="6878444"/>
            <a:ext cx="524042" cy="1779154"/>
          </a:xfrm>
          <a:custGeom>
            <a:avLst/>
            <a:gdLst/>
            <a:ahLst/>
            <a:cxnLst/>
            <a:rect l="l" t="t" r="r" b="b"/>
            <a:pathLst>
              <a:path w="524042" h="1779154">
                <a:moveTo>
                  <a:pt x="0" y="0"/>
                </a:moveTo>
                <a:lnTo>
                  <a:pt x="524042" y="0"/>
                </a:lnTo>
                <a:lnTo>
                  <a:pt x="524042" y="1779154"/>
                </a:lnTo>
                <a:lnTo>
                  <a:pt x="0" y="177915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9" name="Freeform 39"/>
          <p:cNvSpPr/>
          <p:nvPr/>
        </p:nvSpPr>
        <p:spPr>
          <a:xfrm rot="-1729736">
            <a:off x="14147400" y="811567"/>
            <a:ext cx="470779" cy="4388615"/>
          </a:xfrm>
          <a:custGeom>
            <a:avLst/>
            <a:gdLst/>
            <a:ahLst/>
            <a:cxnLst/>
            <a:rect l="l" t="t" r="r" b="b"/>
            <a:pathLst>
              <a:path w="470779" h="4388615">
                <a:moveTo>
                  <a:pt x="0" y="0"/>
                </a:moveTo>
                <a:lnTo>
                  <a:pt x="470778" y="0"/>
                </a:lnTo>
                <a:lnTo>
                  <a:pt x="470778" y="4388615"/>
                </a:lnTo>
                <a:lnTo>
                  <a:pt x="0" y="4388615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0" name="Freeform 40"/>
          <p:cNvSpPr/>
          <p:nvPr/>
        </p:nvSpPr>
        <p:spPr>
          <a:xfrm rot="-897102">
            <a:off x="15279507" y="809281"/>
            <a:ext cx="493296" cy="4598517"/>
          </a:xfrm>
          <a:custGeom>
            <a:avLst/>
            <a:gdLst/>
            <a:ahLst/>
            <a:cxnLst/>
            <a:rect l="l" t="t" r="r" b="b"/>
            <a:pathLst>
              <a:path w="493296" h="4598517">
                <a:moveTo>
                  <a:pt x="0" y="0"/>
                </a:moveTo>
                <a:lnTo>
                  <a:pt x="493296" y="0"/>
                </a:lnTo>
                <a:lnTo>
                  <a:pt x="493296" y="4598517"/>
                </a:lnTo>
                <a:lnTo>
                  <a:pt x="0" y="45985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1" name="TextBox 41"/>
          <p:cNvSpPr txBox="1"/>
          <p:nvPr/>
        </p:nvSpPr>
        <p:spPr>
          <a:xfrm>
            <a:off x="2864744" y="1970207"/>
            <a:ext cx="10828483" cy="6799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61"/>
              </a:lnSpc>
            </a:pPr>
            <a:r>
              <a:rPr lang="en-US" sz="10769" spc="204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Hedgehogs Class </a:t>
            </a:r>
          </a:p>
          <a:p>
            <a:pPr algn="ctr">
              <a:lnSpc>
                <a:spcPts val="13461"/>
              </a:lnSpc>
            </a:pPr>
            <a:r>
              <a:rPr lang="en-US" sz="10769" spc="204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Meet the Teacher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-84314" y="527652"/>
            <a:ext cx="17298124" cy="10024998"/>
            <a:chOff x="0" y="0"/>
            <a:chExt cx="4521135" cy="26201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489425" y="527652"/>
            <a:ext cx="17703235" cy="11802156"/>
            <a:chOff x="0" y="0"/>
            <a:chExt cx="23604313" cy="1573620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7868104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15736209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0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7868104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15736209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852475" y="981075"/>
            <a:ext cx="12941389" cy="86418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Every day we have:</a:t>
            </a:r>
          </a:p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Phonics</a:t>
            </a:r>
          </a:p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Writing</a:t>
            </a:r>
          </a:p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Maths</a:t>
            </a:r>
          </a:p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Fine Motor Activities</a:t>
            </a:r>
          </a:p>
          <a:p>
            <a:pPr algn="l">
              <a:lnSpc>
                <a:spcPts val="6893"/>
              </a:lnSpc>
            </a:pPr>
            <a:endParaRPr lang="en-US" sz="5262" spc="99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Every week we have:</a:t>
            </a:r>
          </a:p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Art and DT              PE</a:t>
            </a:r>
          </a:p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Music                       Science/History/</a:t>
            </a:r>
          </a:p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Computing               Geography </a:t>
            </a:r>
          </a:p>
        </p:txBody>
      </p:sp>
      <p:sp>
        <p:nvSpPr>
          <p:cNvPr id="28" name="Freeform 28"/>
          <p:cNvSpPr/>
          <p:nvPr/>
        </p:nvSpPr>
        <p:spPr>
          <a:xfrm>
            <a:off x="8362193" y="1028700"/>
            <a:ext cx="2157031" cy="3570667"/>
          </a:xfrm>
          <a:custGeom>
            <a:avLst/>
            <a:gdLst/>
            <a:ahLst/>
            <a:cxnLst/>
            <a:rect l="l" t="t" r="r" b="b"/>
            <a:pathLst>
              <a:path w="2157031" h="3570667">
                <a:moveTo>
                  <a:pt x="0" y="0"/>
                </a:moveTo>
                <a:lnTo>
                  <a:pt x="2157030" y="0"/>
                </a:lnTo>
                <a:lnTo>
                  <a:pt x="2157030" y="3570667"/>
                </a:lnTo>
                <a:lnTo>
                  <a:pt x="0" y="357066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3970089" y="6222877"/>
            <a:ext cx="2267169" cy="3752985"/>
          </a:xfrm>
          <a:custGeom>
            <a:avLst/>
            <a:gdLst/>
            <a:ahLst/>
            <a:cxnLst/>
            <a:rect l="l" t="t" r="r" b="b"/>
            <a:pathLst>
              <a:path w="2267169" h="3752985">
                <a:moveTo>
                  <a:pt x="0" y="0"/>
                </a:moveTo>
                <a:lnTo>
                  <a:pt x="2267169" y="0"/>
                </a:lnTo>
                <a:lnTo>
                  <a:pt x="2267169" y="3752985"/>
                </a:lnTo>
                <a:lnTo>
                  <a:pt x="0" y="37529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1084197" y="1028700"/>
            <a:ext cx="1929316" cy="3193716"/>
          </a:xfrm>
          <a:custGeom>
            <a:avLst/>
            <a:gdLst/>
            <a:ahLst/>
            <a:cxnLst/>
            <a:rect l="l" t="t" r="r" b="b"/>
            <a:pathLst>
              <a:path w="1929316" h="3193716">
                <a:moveTo>
                  <a:pt x="0" y="0"/>
                </a:moveTo>
                <a:lnTo>
                  <a:pt x="1929316" y="0"/>
                </a:lnTo>
                <a:lnTo>
                  <a:pt x="1929316" y="3193716"/>
                </a:lnTo>
                <a:lnTo>
                  <a:pt x="0" y="319371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3083480" y="878265"/>
            <a:ext cx="2020193" cy="3344151"/>
          </a:xfrm>
          <a:custGeom>
            <a:avLst/>
            <a:gdLst/>
            <a:ahLst/>
            <a:cxnLst/>
            <a:rect l="l" t="t" r="r" b="b"/>
            <a:pathLst>
              <a:path w="2020193" h="3344151">
                <a:moveTo>
                  <a:pt x="0" y="0"/>
                </a:moveTo>
                <a:lnTo>
                  <a:pt x="2020193" y="0"/>
                </a:lnTo>
                <a:lnTo>
                  <a:pt x="2020193" y="3344151"/>
                </a:lnTo>
                <a:lnTo>
                  <a:pt x="0" y="334415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-84314" y="527652"/>
            <a:ext cx="17298124" cy="10024998"/>
            <a:chOff x="0" y="0"/>
            <a:chExt cx="4521135" cy="26201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489425" y="527652"/>
            <a:ext cx="17703235" cy="11802156"/>
            <a:chOff x="0" y="0"/>
            <a:chExt cx="23604313" cy="1573620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7868104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15736209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0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7868104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15736209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1202288" y="1594579"/>
            <a:ext cx="12941389" cy="34412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Every week we will have:</a:t>
            </a:r>
          </a:p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Show and Tell</a:t>
            </a:r>
          </a:p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PE days (Mon and Thurs)</a:t>
            </a:r>
          </a:p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Swap Library books</a:t>
            </a:r>
          </a:p>
        </p:txBody>
      </p:sp>
      <p:sp>
        <p:nvSpPr>
          <p:cNvPr id="28" name="Freeform 28"/>
          <p:cNvSpPr/>
          <p:nvPr/>
        </p:nvSpPr>
        <p:spPr>
          <a:xfrm>
            <a:off x="12360787" y="1471793"/>
            <a:ext cx="4513438" cy="4554845"/>
          </a:xfrm>
          <a:custGeom>
            <a:avLst/>
            <a:gdLst/>
            <a:ahLst/>
            <a:cxnLst/>
            <a:rect l="l" t="t" r="r" b="b"/>
            <a:pathLst>
              <a:path w="4513438" h="4554845">
                <a:moveTo>
                  <a:pt x="0" y="0"/>
                </a:moveTo>
                <a:lnTo>
                  <a:pt x="4513438" y="0"/>
                </a:lnTo>
                <a:lnTo>
                  <a:pt x="4513438" y="4554845"/>
                </a:lnTo>
                <a:lnTo>
                  <a:pt x="0" y="45548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 rot="-422712">
            <a:off x="13369211" y="2862144"/>
            <a:ext cx="3094454" cy="1384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6"/>
              </a:lnSpc>
            </a:pPr>
            <a:r>
              <a:rPr lang="en-US" sz="4309" spc="81">
                <a:solidFill>
                  <a:srgbClr val="FFFFFF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Things to remember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028700" y="5979013"/>
            <a:ext cx="12998776" cy="43079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Some weeks we will have additional activities:</a:t>
            </a:r>
          </a:p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Forest School Monday 5th October</a:t>
            </a:r>
          </a:p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Harvest Festival 8th October</a:t>
            </a:r>
          </a:p>
          <a:p>
            <a:pPr algn="l">
              <a:lnSpc>
                <a:spcPts val="6893"/>
              </a:lnSpc>
            </a:pPr>
            <a:endParaRPr lang="en-US" sz="5262" spc="99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-84314" y="527652"/>
            <a:ext cx="17298124" cy="10024998"/>
            <a:chOff x="0" y="0"/>
            <a:chExt cx="4521135" cy="26201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489425" y="527652"/>
            <a:ext cx="17703235" cy="11802156"/>
            <a:chOff x="0" y="0"/>
            <a:chExt cx="23604313" cy="1573620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7868104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15736209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0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7868104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15736209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793867" y="1594579"/>
            <a:ext cx="12252179" cy="77750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After School</a:t>
            </a:r>
          </a:p>
          <a:p>
            <a:pPr algn="l">
              <a:lnSpc>
                <a:spcPts val="6893"/>
              </a:lnSpc>
            </a:pPr>
            <a:endParaRPr lang="en-US" sz="5262" spc="99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After school clubs </a:t>
            </a:r>
          </a:p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starting next week these usually run from 3.15pm to 4pm</a:t>
            </a:r>
          </a:p>
          <a:p>
            <a:pPr algn="l">
              <a:lnSpc>
                <a:spcPts val="6893"/>
              </a:lnSpc>
            </a:pPr>
            <a:endParaRPr lang="en-US" sz="5262" spc="99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l">
              <a:lnSpc>
                <a:spcPts val="6893"/>
              </a:lnSpc>
            </a:pPr>
            <a:r>
              <a:rPr lang="en-US" sz="5262" spc="99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Reception children are invited to attend clubs after the first term - just to settle them first</a:t>
            </a:r>
          </a:p>
        </p:txBody>
      </p:sp>
      <p:sp>
        <p:nvSpPr>
          <p:cNvPr id="28" name="Freeform 28"/>
          <p:cNvSpPr/>
          <p:nvPr/>
        </p:nvSpPr>
        <p:spPr>
          <a:xfrm>
            <a:off x="12360787" y="1873885"/>
            <a:ext cx="4513438" cy="4554845"/>
          </a:xfrm>
          <a:custGeom>
            <a:avLst/>
            <a:gdLst/>
            <a:ahLst/>
            <a:cxnLst/>
            <a:rect l="l" t="t" r="r" b="b"/>
            <a:pathLst>
              <a:path w="4513438" h="4554845">
                <a:moveTo>
                  <a:pt x="0" y="0"/>
                </a:moveTo>
                <a:lnTo>
                  <a:pt x="4513438" y="0"/>
                </a:lnTo>
                <a:lnTo>
                  <a:pt x="4513438" y="4554845"/>
                </a:lnTo>
                <a:lnTo>
                  <a:pt x="0" y="455484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9" name="TextBox 29"/>
          <p:cNvSpPr txBox="1"/>
          <p:nvPr/>
        </p:nvSpPr>
        <p:spPr>
          <a:xfrm rot="-422712">
            <a:off x="13391239" y="3336127"/>
            <a:ext cx="3094454" cy="13849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16"/>
              </a:lnSpc>
            </a:pPr>
            <a:r>
              <a:rPr lang="en-US" sz="4309" spc="81">
                <a:solidFill>
                  <a:srgbClr val="FFFFFF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Things to remember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-84314" y="527652"/>
            <a:ext cx="17298124" cy="10024998"/>
            <a:chOff x="0" y="0"/>
            <a:chExt cx="4521135" cy="26201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443935" y="297915"/>
            <a:ext cx="17703235" cy="11802156"/>
            <a:chOff x="0" y="0"/>
            <a:chExt cx="23604313" cy="1573620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7868104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15736209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0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7868104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15736209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770273" y="480027"/>
            <a:ext cx="15788673" cy="15759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13"/>
              </a:lnSpc>
            </a:pPr>
            <a:r>
              <a:rPr lang="en-US" sz="4513" spc="85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Rewards and Updates</a:t>
            </a:r>
          </a:p>
          <a:p>
            <a:pPr algn="ctr">
              <a:lnSpc>
                <a:spcPts val="5913"/>
              </a:lnSpc>
            </a:pPr>
            <a:endParaRPr lang="en-US" sz="4513" spc="85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5913"/>
              </a:lnSpc>
            </a:pPr>
            <a:r>
              <a:rPr lang="en-US" sz="4513" spc="85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Class Dojo for updates, photographs and a record of your child’s learning</a:t>
            </a:r>
          </a:p>
          <a:p>
            <a:pPr algn="ctr">
              <a:lnSpc>
                <a:spcPts val="7485"/>
              </a:lnSpc>
            </a:pPr>
            <a:endParaRPr lang="en-US" sz="4513" spc="85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5913"/>
              </a:lnSpc>
            </a:pPr>
            <a:r>
              <a:rPr lang="en-US" sz="4513" spc="85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Dojo points and Star Jars when you get to 20 Bronze Award, 40 Silver Award, 60 Gold Award, 80 Platinum Award</a:t>
            </a:r>
          </a:p>
          <a:p>
            <a:pPr algn="ctr">
              <a:lnSpc>
                <a:spcPts val="5913"/>
              </a:lnSpc>
            </a:pPr>
            <a:endParaRPr lang="en-US" sz="4513" spc="85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5913"/>
              </a:lnSpc>
            </a:pPr>
            <a:r>
              <a:rPr lang="en-US" sz="4513" spc="85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Friday Achievement Assembly 2.45pm Headteachers Award, Pupil of the Week and Learnimals</a:t>
            </a:r>
          </a:p>
          <a:p>
            <a:pPr algn="ctr">
              <a:lnSpc>
                <a:spcPts val="7485"/>
              </a:lnSpc>
            </a:pPr>
            <a:endParaRPr lang="en-US" sz="4513" spc="85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999"/>
              </a:lnSpc>
            </a:pPr>
            <a:endParaRPr lang="en-US" sz="4513" spc="85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4513" spc="85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4513" spc="85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4513" spc="85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4513" spc="85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4513" spc="85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-84314" y="527652"/>
            <a:ext cx="17298124" cy="10024998"/>
            <a:chOff x="0" y="0"/>
            <a:chExt cx="4521135" cy="26201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489425" y="527652"/>
            <a:ext cx="17703235" cy="11802156"/>
            <a:chOff x="0" y="0"/>
            <a:chExt cx="23604313" cy="1573620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7868104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15736209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0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7868104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15736209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7" name="TextBox 27"/>
          <p:cNvSpPr txBox="1"/>
          <p:nvPr/>
        </p:nvSpPr>
        <p:spPr>
          <a:xfrm>
            <a:off x="770273" y="480027"/>
            <a:ext cx="15788673" cy="15959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13"/>
              </a:lnSpc>
            </a:pPr>
            <a:endParaRPr/>
          </a:p>
          <a:p>
            <a:pPr algn="ctr">
              <a:lnSpc>
                <a:spcPts val="6811"/>
              </a:lnSpc>
            </a:pPr>
            <a:r>
              <a:rPr lang="en-US" sz="5199" spc="98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Rewards and Updates</a:t>
            </a:r>
          </a:p>
          <a:p>
            <a:pPr algn="ctr">
              <a:lnSpc>
                <a:spcPts val="6811"/>
              </a:lnSpc>
            </a:pPr>
            <a:endParaRPr lang="en-US" sz="5199" spc="98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6811"/>
              </a:lnSpc>
            </a:pPr>
            <a:r>
              <a:rPr lang="en-US" sz="5199" spc="98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Once a month the Friday Achievement Assembly at 2.45pm will be held in Church. </a:t>
            </a:r>
          </a:p>
          <a:p>
            <a:pPr algn="ctr">
              <a:lnSpc>
                <a:spcPts val="6811"/>
              </a:lnSpc>
            </a:pPr>
            <a:endParaRPr lang="en-US" sz="5199" spc="98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6811"/>
              </a:lnSpc>
            </a:pPr>
            <a:r>
              <a:rPr lang="en-US" sz="5199" spc="98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Awards will be for Reading, Writing and Maths</a:t>
            </a:r>
          </a:p>
          <a:p>
            <a:pPr algn="ctr">
              <a:lnSpc>
                <a:spcPts val="6811"/>
              </a:lnSpc>
            </a:pPr>
            <a:endParaRPr lang="en-US" sz="5199" spc="98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6811"/>
              </a:lnSpc>
            </a:pPr>
            <a:r>
              <a:rPr lang="en-US" sz="5199" spc="98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Katie Manley Cup awarded for kindness, thankfulness and perseverence</a:t>
            </a:r>
          </a:p>
          <a:p>
            <a:pPr algn="ctr">
              <a:lnSpc>
                <a:spcPts val="7485"/>
              </a:lnSpc>
            </a:pPr>
            <a:endParaRPr lang="en-US" sz="5199" spc="98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999"/>
              </a:lnSpc>
            </a:pPr>
            <a:endParaRPr lang="en-US" sz="5199" spc="98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5199" spc="98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5199" spc="98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5199" spc="98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5199" spc="98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ctr">
              <a:lnSpc>
                <a:spcPts val="7485"/>
              </a:lnSpc>
            </a:pPr>
            <a:endParaRPr lang="en-US" sz="5199" spc="98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4460300" y="709904"/>
            <a:ext cx="3666838" cy="947966"/>
            <a:chOff x="0" y="0"/>
            <a:chExt cx="3623462" cy="9367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-84314" y="527652"/>
            <a:ext cx="17298124" cy="10024998"/>
            <a:chOff x="0" y="0"/>
            <a:chExt cx="4521135" cy="26201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489425" y="527652"/>
            <a:ext cx="17703235" cy="11802156"/>
            <a:chOff x="0" y="0"/>
            <a:chExt cx="23604313" cy="1573620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7868104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15736209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0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7868104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15736209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0" name="Freeform 3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sp>
        <p:nvSpPr>
          <p:cNvPr id="32" name="TextBox 32"/>
          <p:cNvSpPr txBox="1"/>
          <p:nvPr/>
        </p:nvSpPr>
        <p:spPr>
          <a:xfrm>
            <a:off x="1943666" y="3576745"/>
            <a:ext cx="12363159" cy="1006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88"/>
              </a:lnSpc>
            </a:pPr>
            <a:r>
              <a:rPr lang="en-US" sz="7743" spc="147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Any questions?</a:t>
            </a:r>
          </a:p>
        </p:txBody>
      </p:sp>
      <p:sp>
        <p:nvSpPr>
          <p:cNvPr id="33" name="Freeform 33"/>
          <p:cNvSpPr/>
          <p:nvPr/>
        </p:nvSpPr>
        <p:spPr>
          <a:xfrm>
            <a:off x="699883" y="7802383"/>
            <a:ext cx="2949947" cy="1866512"/>
          </a:xfrm>
          <a:custGeom>
            <a:avLst/>
            <a:gdLst/>
            <a:ahLst/>
            <a:cxnLst/>
            <a:rect l="l" t="t" r="r" b="b"/>
            <a:pathLst>
              <a:path w="2949947" h="1866512">
                <a:moveTo>
                  <a:pt x="0" y="0"/>
                </a:moveTo>
                <a:lnTo>
                  <a:pt x="2949948" y="0"/>
                </a:lnTo>
                <a:lnTo>
                  <a:pt x="2949948" y="1866512"/>
                </a:lnTo>
                <a:lnTo>
                  <a:pt x="0" y="18665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 rot="-2012905">
            <a:off x="15089574" y="6656981"/>
            <a:ext cx="666081" cy="2261385"/>
          </a:xfrm>
          <a:custGeom>
            <a:avLst/>
            <a:gdLst/>
            <a:ahLst/>
            <a:cxnLst/>
            <a:rect l="l" t="t" r="r" b="b"/>
            <a:pathLst>
              <a:path w="666081" h="2261385">
                <a:moveTo>
                  <a:pt x="0" y="0"/>
                </a:moveTo>
                <a:lnTo>
                  <a:pt x="666081" y="0"/>
                </a:lnTo>
                <a:lnTo>
                  <a:pt x="666081" y="2261385"/>
                </a:lnTo>
                <a:lnTo>
                  <a:pt x="0" y="22613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 rot="6852690">
            <a:off x="-40079" y="1134648"/>
            <a:ext cx="2532131" cy="653750"/>
          </a:xfrm>
          <a:custGeom>
            <a:avLst/>
            <a:gdLst/>
            <a:ahLst/>
            <a:cxnLst/>
            <a:rect l="l" t="t" r="r" b="b"/>
            <a:pathLst>
              <a:path w="2532131" h="653750">
                <a:moveTo>
                  <a:pt x="0" y="0"/>
                </a:moveTo>
                <a:lnTo>
                  <a:pt x="2532131" y="0"/>
                </a:lnTo>
                <a:lnTo>
                  <a:pt x="2532131" y="653750"/>
                </a:lnTo>
                <a:lnTo>
                  <a:pt x="0" y="65375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DC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450775" y="3573532"/>
            <a:ext cx="3666838" cy="947966"/>
            <a:chOff x="0" y="0"/>
            <a:chExt cx="3623462" cy="93675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BD2"/>
            </a:solidFill>
          </p:spPr>
        </p:sp>
        <p:sp>
          <p:nvSpPr>
            <p:cNvPr id="6" name="Freeform 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4450775" y="7787674"/>
            <a:ext cx="3666838" cy="947966"/>
            <a:chOff x="0" y="0"/>
            <a:chExt cx="3623462" cy="93675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9" name="Freeform 9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96F7D2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4460300" y="709904"/>
            <a:ext cx="3666838" cy="947966"/>
            <a:chOff x="0" y="0"/>
            <a:chExt cx="3623462" cy="93675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5" name="Freeform 15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FF89B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-84314" y="527652"/>
            <a:ext cx="17298124" cy="10024998"/>
            <a:chOff x="0" y="0"/>
            <a:chExt cx="4521135" cy="262019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521135" cy="2620190"/>
            </a:xfrm>
            <a:custGeom>
              <a:avLst/>
              <a:gdLst/>
              <a:ahLst/>
              <a:cxnLst/>
              <a:rect l="l" t="t" r="r" b="b"/>
              <a:pathLst>
                <a:path w="4521135" h="2620190">
                  <a:moveTo>
                    <a:pt x="0" y="0"/>
                  </a:moveTo>
                  <a:lnTo>
                    <a:pt x="4521135" y="0"/>
                  </a:lnTo>
                  <a:lnTo>
                    <a:pt x="4521135" y="2620190"/>
                  </a:lnTo>
                  <a:lnTo>
                    <a:pt x="0" y="2620190"/>
                  </a:lnTo>
                  <a:close/>
                </a:path>
              </a:pathLst>
            </a:custGeom>
            <a:solidFill>
              <a:srgbClr val="FFFFFF"/>
            </a:solidFill>
            <a:ln w="28575" cap="sq">
              <a:solidFill>
                <a:srgbClr val="000000"/>
              </a:solidFill>
              <a:prstDash val="solid"/>
              <a:miter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4521135" cy="265829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-489425" y="527652"/>
            <a:ext cx="17703235" cy="11802156"/>
            <a:chOff x="0" y="0"/>
            <a:chExt cx="23604313" cy="15736209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>
              <a:off x="7868104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>
              <a:off x="15736209" y="0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4"/>
                  </a:lnTo>
                  <a:lnTo>
                    <a:pt x="0" y="78681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>
              <a:off x="0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>
              <a:off x="7868104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5" y="0"/>
                  </a:lnTo>
                  <a:lnTo>
                    <a:pt x="7868105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>
              <a:off x="15736209" y="7868104"/>
              <a:ext cx="7868104" cy="7868104"/>
            </a:xfrm>
            <a:custGeom>
              <a:avLst/>
              <a:gdLst/>
              <a:ahLst/>
              <a:cxnLst/>
              <a:rect l="l" t="t" r="r" b="b"/>
              <a:pathLst>
                <a:path w="7868104" h="7868104">
                  <a:moveTo>
                    <a:pt x="0" y="0"/>
                  </a:moveTo>
                  <a:lnTo>
                    <a:pt x="7868104" y="0"/>
                  </a:lnTo>
                  <a:lnTo>
                    <a:pt x="7868104" y="7868105"/>
                  </a:lnTo>
                  <a:lnTo>
                    <a:pt x="0" y="78681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34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27" name="Group 27"/>
          <p:cNvGrpSpPr/>
          <p:nvPr/>
        </p:nvGrpSpPr>
        <p:grpSpPr>
          <a:xfrm>
            <a:off x="9517822" y="3573532"/>
            <a:ext cx="4751826" cy="4641841"/>
            <a:chOff x="0" y="0"/>
            <a:chExt cx="4828540" cy="4716780"/>
          </a:xfrm>
        </p:grpSpPr>
        <p:sp>
          <p:nvSpPr>
            <p:cNvPr id="28" name="Freeform 28"/>
            <p:cNvSpPr/>
            <p:nvPr/>
          </p:nvSpPr>
          <p:spPr>
            <a:xfrm>
              <a:off x="1103" y="1273"/>
              <a:ext cx="4830645" cy="4716345"/>
            </a:xfrm>
            <a:custGeom>
              <a:avLst/>
              <a:gdLst/>
              <a:ahLst/>
              <a:cxnLst/>
              <a:rect l="l" t="t" r="r" b="b"/>
              <a:pathLst>
                <a:path w="4830645" h="4716345">
                  <a:moveTo>
                    <a:pt x="3415197" y="4653277"/>
                  </a:moveTo>
                  <a:cubicBezTo>
                    <a:pt x="3387257" y="4660897"/>
                    <a:pt x="3365667" y="4671057"/>
                    <a:pt x="3344077" y="4673597"/>
                  </a:cubicBezTo>
                  <a:cubicBezTo>
                    <a:pt x="3222157" y="4683757"/>
                    <a:pt x="3101507" y="4693917"/>
                    <a:pt x="2979587" y="4702807"/>
                  </a:cubicBezTo>
                  <a:cubicBezTo>
                    <a:pt x="2917357" y="4706617"/>
                    <a:pt x="2855127" y="4710427"/>
                    <a:pt x="2792897" y="4711697"/>
                  </a:cubicBezTo>
                  <a:cubicBezTo>
                    <a:pt x="2725587" y="4714237"/>
                    <a:pt x="2658277" y="4718047"/>
                    <a:pt x="2592237" y="4715507"/>
                  </a:cubicBezTo>
                  <a:cubicBezTo>
                    <a:pt x="2528737" y="4714237"/>
                    <a:pt x="2465237" y="4710427"/>
                    <a:pt x="2404277" y="4698997"/>
                  </a:cubicBezTo>
                  <a:cubicBezTo>
                    <a:pt x="2325537" y="4685027"/>
                    <a:pt x="2245527" y="4685027"/>
                    <a:pt x="2168057" y="4672327"/>
                  </a:cubicBezTo>
                  <a:cubicBezTo>
                    <a:pt x="1966127" y="4639307"/>
                    <a:pt x="1760387" y="4648197"/>
                    <a:pt x="1557187" y="4634227"/>
                  </a:cubicBezTo>
                  <a:cubicBezTo>
                    <a:pt x="1442887" y="4626607"/>
                    <a:pt x="1328587" y="4608827"/>
                    <a:pt x="1214287" y="4593587"/>
                  </a:cubicBezTo>
                  <a:cubicBezTo>
                    <a:pt x="1084747" y="4577077"/>
                    <a:pt x="955207" y="4558027"/>
                    <a:pt x="824397" y="4540247"/>
                  </a:cubicBezTo>
                  <a:cubicBezTo>
                    <a:pt x="729147" y="4527547"/>
                    <a:pt x="632627" y="4514847"/>
                    <a:pt x="537377" y="4502147"/>
                  </a:cubicBezTo>
                  <a:cubicBezTo>
                    <a:pt x="534837" y="4502147"/>
                    <a:pt x="532297" y="4500877"/>
                    <a:pt x="529757" y="4500877"/>
                  </a:cubicBezTo>
                  <a:cubicBezTo>
                    <a:pt x="449747" y="4466587"/>
                    <a:pt x="364657" y="4439917"/>
                    <a:pt x="290997" y="4395467"/>
                  </a:cubicBezTo>
                  <a:cubicBezTo>
                    <a:pt x="166537" y="4319267"/>
                    <a:pt x="113197" y="4197347"/>
                    <a:pt x="108117" y="4053837"/>
                  </a:cubicBezTo>
                  <a:cubicBezTo>
                    <a:pt x="106847" y="4004307"/>
                    <a:pt x="100497" y="3956047"/>
                    <a:pt x="100497" y="3906517"/>
                  </a:cubicBezTo>
                  <a:cubicBezTo>
                    <a:pt x="101767" y="3837937"/>
                    <a:pt x="106847" y="3770627"/>
                    <a:pt x="110657" y="3703317"/>
                  </a:cubicBezTo>
                  <a:cubicBezTo>
                    <a:pt x="120817" y="3502657"/>
                    <a:pt x="125897" y="3301997"/>
                    <a:pt x="110657" y="3101337"/>
                  </a:cubicBezTo>
                  <a:cubicBezTo>
                    <a:pt x="96687" y="2920997"/>
                    <a:pt x="83987" y="2741927"/>
                    <a:pt x="70017" y="2561587"/>
                  </a:cubicBezTo>
                  <a:cubicBezTo>
                    <a:pt x="61127" y="2446017"/>
                    <a:pt x="49697" y="2331717"/>
                    <a:pt x="42077" y="2216147"/>
                  </a:cubicBezTo>
                  <a:cubicBezTo>
                    <a:pt x="36997" y="2139947"/>
                    <a:pt x="38267" y="2062477"/>
                    <a:pt x="33187" y="1986277"/>
                  </a:cubicBezTo>
                  <a:cubicBezTo>
                    <a:pt x="30647" y="1943097"/>
                    <a:pt x="16677" y="1901187"/>
                    <a:pt x="15407" y="1858007"/>
                  </a:cubicBezTo>
                  <a:cubicBezTo>
                    <a:pt x="10327" y="1753867"/>
                    <a:pt x="9057" y="1648457"/>
                    <a:pt x="6517" y="1543047"/>
                  </a:cubicBezTo>
                  <a:cubicBezTo>
                    <a:pt x="5247" y="1502407"/>
                    <a:pt x="-1103" y="1461767"/>
                    <a:pt x="167" y="1421127"/>
                  </a:cubicBezTo>
                  <a:cubicBezTo>
                    <a:pt x="1437" y="1357627"/>
                    <a:pt x="9057" y="1294127"/>
                    <a:pt x="10327" y="1230627"/>
                  </a:cubicBezTo>
                  <a:cubicBezTo>
                    <a:pt x="11597" y="1156967"/>
                    <a:pt x="3977" y="1083307"/>
                    <a:pt x="6517" y="1010917"/>
                  </a:cubicBezTo>
                  <a:cubicBezTo>
                    <a:pt x="6517" y="941067"/>
                    <a:pt x="15407" y="872487"/>
                    <a:pt x="24297" y="802637"/>
                  </a:cubicBezTo>
                  <a:cubicBezTo>
                    <a:pt x="26837" y="778507"/>
                    <a:pt x="44617" y="756917"/>
                    <a:pt x="49697" y="732787"/>
                  </a:cubicBezTo>
                  <a:cubicBezTo>
                    <a:pt x="71287" y="613407"/>
                    <a:pt x="94147" y="494027"/>
                    <a:pt x="150027" y="383537"/>
                  </a:cubicBezTo>
                  <a:cubicBezTo>
                    <a:pt x="162727" y="359407"/>
                    <a:pt x="183047" y="337817"/>
                    <a:pt x="202097" y="318767"/>
                  </a:cubicBezTo>
                  <a:cubicBezTo>
                    <a:pt x="208447" y="312417"/>
                    <a:pt x="223687" y="316227"/>
                    <a:pt x="227497" y="316227"/>
                  </a:cubicBezTo>
                  <a:cubicBezTo>
                    <a:pt x="236387" y="299717"/>
                    <a:pt x="241467" y="283207"/>
                    <a:pt x="251627" y="275587"/>
                  </a:cubicBezTo>
                  <a:cubicBezTo>
                    <a:pt x="306237" y="233677"/>
                    <a:pt x="363387" y="203197"/>
                    <a:pt x="434507" y="195577"/>
                  </a:cubicBezTo>
                  <a:cubicBezTo>
                    <a:pt x="487847" y="189227"/>
                    <a:pt x="539917" y="166367"/>
                    <a:pt x="593257" y="153667"/>
                  </a:cubicBezTo>
                  <a:cubicBezTo>
                    <a:pt x="658027" y="138427"/>
                    <a:pt x="722797" y="120647"/>
                    <a:pt x="790107" y="111757"/>
                  </a:cubicBezTo>
                  <a:cubicBezTo>
                    <a:pt x="851067" y="104137"/>
                    <a:pt x="909487" y="87627"/>
                    <a:pt x="971717" y="82547"/>
                  </a:cubicBezTo>
                  <a:cubicBezTo>
                    <a:pt x="1035217" y="77467"/>
                    <a:pt x="1098717" y="62227"/>
                    <a:pt x="1163487" y="57147"/>
                  </a:cubicBezTo>
                  <a:cubicBezTo>
                    <a:pt x="1338747" y="44447"/>
                    <a:pt x="1515277" y="35557"/>
                    <a:pt x="1690537" y="25397"/>
                  </a:cubicBezTo>
                  <a:cubicBezTo>
                    <a:pt x="1733717" y="22857"/>
                    <a:pt x="1776897" y="25397"/>
                    <a:pt x="1820077" y="26667"/>
                  </a:cubicBezTo>
                  <a:cubicBezTo>
                    <a:pt x="1841667" y="27937"/>
                    <a:pt x="1863257" y="33017"/>
                    <a:pt x="1886117" y="35557"/>
                  </a:cubicBezTo>
                  <a:cubicBezTo>
                    <a:pt x="1896277" y="36827"/>
                    <a:pt x="1906437" y="33017"/>
                    <a:pt x="1916597" y="33017"/>
                  </a:cubicBezTo>
                  <a:cubicBezTo>
                    <a:pt x="1947077" y="33017"/>
                    <a:pt x="1978827" y="33017"/>
                    <a:pt x="2009307" y="31747"/>
                  </a:cubicBezTo>
                  <a:cubicBezTo>
                    <a:pt x="2067727" y="29207"/>
                    <a:pt x="2127417" y="22857"/>
                    <a:pt x="2185837" y="22857"/>
                  </a:cubicBezTo>
                  <a:cubicBezTo>
                    <a:pt x="2242987" y="22857"/>
                    <a:pt x="2300137" y="26667"/>
                    <a:pt x="2357287" y="29207"/>
                  </a:cubicBezTo>
                  <a:lnTo>
                    <a:pt x="2403007" y="29207"/>
                  </a:lnTo>
                  <a:cubicBezTo>
                    <a:pt x="2472857" y="26667"/>
                    <a:pt x="2541437" y="26667"/>
                    <a:pt x="2611287" y="22857"/>
                  </a:cubicBezTo>
                  <a:cubicBezTo>
                    <a:pt x="2678597" y="19047"/>
                    <a:pt x="2744637" y="10157"/>
                    <a:pt x="2811947" y="6347"/>
                  </a:cubicBezTo>
                  <a:cubicBezTo>
                    <a:pt x="2843697" y="3807"/>
                    <a:pt x="2876717" y="3807"/>
                    <a:pt x="2908467" y="10157"/>
                  </a:cubicBezTo>
                  <a:cubicBezTo>
                    <a:pt x="2956727" y="19047"/>
                    <a:pt x="3002447" y="24127"/>
                    <a:pt x="3050707" y="10157"/>
                  </a:cubicBezTo>
                  <a:cubicBezTo>
                    <a:pt x="3068487" y="5077"/>
                    <a:pt x="3091347" y="13967"/>
                    <a:pt x="3111667" y="16507"/>
                  </a:cubicBezTo>
                  <a:cubicBezTo>
                    <a:pt x="3120557" y="17777"/>
                    <a:pt x="3130717" y="20317"/>
                    <a:pt x="3135797" y="16507"/>
                  </a:cubicBezTo>
                  <a:cubicBezTo>
                    <a:pt x="3170087" y="-8893"/>
                    <a:pt x="3201837" y="-2543"/>
                    <a:pt x="3234857" y="19047"/>
                  </a:cubicBezTo>
                  <a:cubicBezTo>
                    <a:pt x="3238667" y="21587"/>
                    <a:pt x="3248827" y="15237"/>
                    <a:pt x="3256447" y="15237"/>
                  </a:cubicBezTo>
                  <a:cubicBezTo>
                    <a:pt x="3286927" y="15237"/>
                    <a:pt x="3317407" y="15237"/>
                    <a:pt x="3349157" y="16507"/>
                  </a:cubicBezTo>
                  <a:cubicBezTo>
                    <a:pt x="3372017" y="17777"/>
                    <a:pt x="3393607" y="25397"/>
                    <a:pt x="3416467" y="27937"/>
                  </a:cubicBezTo>
                  <a:cubicBezTo>
                    <a:pt x="3465997" y="34287"/>
                    <a:pt x="3516797" y="44447"/>
                    <a:pt x="3567597" y="44447"/>
                  </a:cubicBezTo>
                  <a:cubicBezTo>
                    <a:pt x="3662847" y="45717"/>
                    <a:pt x="3758097" y="49527"/>
                    <a:pt x="3852077" y="69847"/>
                  </a:cubicBezTo>
                  <a:cubicBezTo>
                    <a:pt x="3939707" y="88897"/>
                    <a:pt x="4029877" y="88897"/>
                    <a:pt x="4118777" y="104137"/>
                  </a:cubicBezTo>
                  <a:cubicBezTo>
                    <a:pt x="4172117" y="113027"/>
                    <a:pt x="4226727" y="129537"/>
                    <a:pt x="4272447" y="156207"/>
                  </a:cubicBezTo>
                  <a:cubicBezTo>
                    <a:pt x="4321977" y="184147"/>
                    <a:pt x="4360077" y="229867"/>
                    <a:pt x="4404527" y="267967"/>
                  </a:cubicBezTo>
                  <a:cubicBezTo>
                    <a:pt x="4421037" y="281937"/>
                    <a:pt x="4445167" y="292097"/>
                    <a:pt x="4456597" y="309877"/>
                  </a:cubicBezTo>
                  <a:cubicBezTo>
                    <a:pt x="4489617" y="358137"/>
                    <a:pt x="4518827" y="408937"/>
                    <a:pt x="4548037" y="459737"/>
                  </a:cubicBezTo>
                  <a:cubicBezTo>
                    <a:pt x="4569627" y="496567"/>
                    <a:pt x="4591217" y="534667"/>
                    <a:pt x="4607727" y="572767"/>
                  </a:cubicBezTo>
                  <a:cubicBezTo>
                    <a:pt x="4625507" y="617217"/>
                    <a:pt x="4639477" y="662937"/>
                    <a:pt x="4653447" y="709927"/>
                  </a:cubicBezTo>
                  <a:cubicBezTo>
                    <a:pt x="4675037" y="783587"/>
                    <a:pt x="4700437" y="857247"/>
                    <a:pt x="4714407" y="933447"/>
                  </a:cubicBezTo>
                  <a:cubicBezTo>
                    <a:pt x="4734727" y="1040127"/>
                    <a:pt x="4744887" y="1149347"/>
                    <a:pt x="4760127" y="1257297"/>
                  </a:cubicBezTo>
                  <a:cubicBezTo>
                    <a:pt x="4765207" y="1292857"/>
                    <a:pt x="4771557" y="1328417"/>
                    <a:pt x="4774097" y="1363977"/>
                  </a:cubicBezTo>
                  <a:cubicBezTo>
                    <a:pt x="4781717" y="1465577"/>
                    <a:pt x="4786797" y="1565907"/>
                    <a:pt x="4793147" y="1667507"/>
                  </a:cubicBezTo>
                  <a:cubicBezTo>
                    <a:pt x="4802037" y="1793237"/>
                    <a:pt x="4814737" y="1917697"/>
                    <a:pt x="4821087" y="2043427"/>
                  </a:cubicBezTo>
                  <a:cubicBezTo>
                    <a:pt x="4827437" y="2164077"/>
                    <a:pt x="4832517" y="2285997"/>
                    <a:pt x="4829977" y="2407917"/>
                  </a:cubicBezTo>
                  <a:cubicBezTo>
                    <a:pt x="4826167" y="2611117"/>
                    <a:pt x="4816007" y="2813047"/>
                    <a:pt x="4805847" y="3016247"/>
                  </a:cubicBezTo>
                  <a:cubicBezTo>
                    <a:pt x="4799497" y="3141977"/>
                    <a:pt x="4790607" y="3266437"/>
                    <a:pt x="4777907" y="3390897"/>
                  </a:cubicBezTo>
                  <a:cubicBezTo>
                    <a:pt x="4765207" y="3515357"/>
                    <a:pt x="4746157" y="3638547"/>
                    <a:pt x="4732187" y="3763007"/>
                  </a:cubicBezTo>
                  <a:cubicBezTo>
                    <a:pt x="4722027" y="3849367"/>
                    <a:pt x="4719487" y="3935727"/>
                    <a:pt x="4708057" y="4020817"/>
                  </a:cubicBezTo>
                  <a:cubicBezTo>
                    <a:pt x="4697897" y="4098287"/>
                    <a:pt x="4659797" y="4166867"/>
                    <a:pt x="4608997" y="4224017"/>
                  </a:cubicBezTo>
                  <a:cubicBezTo>
                    <a:pt x="4567087" y="4272277"/>
                    <a:pt x="4534067" y="4326887"/>
                    <a:pt x="4490887" y="4373877"/>
                  </a:cubicBezTo>
                  <a:cubicBezTo>
                    <a:pt x="4452787" y="4415787"/>
                    <a:pt x="4410877" y="4457697"/>
                    <a:pt x="4344837" y="4458967"/>
                  </a:cubicBezTo>
                  <a:cubicBezTo>
                    <a:pt x="4329597" y="4458967"/>
                    <a:pt x="4315627" y="4474207"/>
                    <a:pt x="4300387" y="4481827"/>
                  </a:cubicBezTo>
                  <a:cubicBezTo>
                    <a:pt x="4235617" y="4509767"/>
                    <a:pt x="4168307" y="4533897"/>
                    <a:pt x="4104807" y="4564377"/>
                  </a:cubicBezTo>
                  <a:cubicBezTo>
                    <a:pt x="3987967" y="4620257"/>
                    <a:pt x="3862237" y="4629147"/>
                    <a:pt x="3736507" y="4634227"/>
                  </a:cubicBezTo>
                  <a:cubicBezTo>
                    <a:pt x="3688247" y="4636767"/>
                    <a:pt x="3638717" y="4632957"/>
                    <a:pt x="3590457" y="4636767"/>
                  </a:cubicBezTo>
                  <a:cubicBezTo>
                    <a:pt x="3566327" y="4638037"/>
                    <a:pt x="3543467" y="4649467"/>
                    <a:pt x="3520607" y="4654547"/>
                  </a:cubicBezTo>
                  <a:cubicBezTo>
                    <a:pt x="3510447" y="4657087"/>
                    <a:pt x="3500287" y="4655817"/>
                    <a:pt x="3488857" y="4657087"/>
                  </a:cubicBezTo>
                  <a:cubicBezTo>
                    <a:pt x="3473617" y="4658357"/>
                    <a:pt x="3458377" y="4662167"/>
                    <a:pt x="3443137" y="4660897"/>
                  </a:cubicBezTo>
                  <a:cubicBezTo>
                    <a:pt x="3427897" y="4658357"/>
                    <a:pt x="3417737" y="4653277"/>
                    <a:pt x="3415197" y="4653277"/>
                  </a:cubicBezTo>
                  <a:close/>
                </a:path>
              </a:pathLst>
            </a:custGeom>
            <a:blipFill>
              <a:blip r:embed="rId4"/>
              <a:stretch>
                <a:fillRect t="-18282" b="-18282"/>
              </a:stretch>
            </a:blipFill>
          </p:spPr>
        </p:sp>
      </p:grpSp>
      <p:grpSp>
        <p:nvGrpSpPr>
          <p:cNvPr id="29" name="Group 29"/>
          <p:cNvGrpSpPr/>
          <p:nvPr/>
        </p:nvGrpSpPr>
        <p:grpSpPr>
          <a:xfrm>
            <a:off x="14450775" y="2108145"/>
            <a:ext cx="3666838" cy="947966"/>
            <a:chOff x="0" y="0"/>
            <a:chExt cx="3623462" cy="936752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</a:path>
              </a:pathLst>
            </a:custGeom>
            <a:solidFill>
              <a:srgbClr val="231F20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25400" y="25400"/>
              <a:ext cx="2661298" cy="885952"/>
            </a:xfrm>
            <a:custGeom>
              <a:avLst/>
              <a:gdLst/>
              <a:ahLst/>
              <a:cxnLst/>
              <a:rect l="l" t="t" r="r" b="b"/>
              <a:pathLst>
                <a:path w="2661298" h="885952">
                  <a:moveTo>
                    <a:pt x="0" y="0"/>
                  </a:moveTo>
                  <a:lnTo>
                    <a:pt x="2661298" y="0"/>
                  </a:lnTo>
                  <a:lnTo>
                    <a:pt x="2661298" y="885952"/>
                  </a:lnTo>
                  <a:lnTo>
                    <a:pt x="0" y="885952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2712098" y="25400"/>
              <a:ext cx="885965" cy="885952"/>
            </a:xfrm>
            <a:custGeom>
              <a:avLst/>
              <a:gdLst/>
              <a:ahLst/>
              <a:cxnLst/>
              <a:rect l="l" t="t" r="r" b="b"/>
              <a:pathLst>
                <a:path w="885965" h="885952">
                  <a:moveTo>
                    <a:pt x="708165" y="0"/>
                  </a:moveTo>
                  <a:lnTo>
                    <a:pt x="0" y="0"/>
                  </a:lnTo>
                  <a:lnTo>
                    <a:pt x="0" y="885952"/>
                  </a:lnTo>
                  <a:lnTo>
                    <a:pt x="708165" y="885952"/>
                  </a:lnTo>
                  <a:cubicBezTo>
                    <a:pt x="806209" y="885952"/>
                    <a:pt x="885965" y="806196"/>
                    <a:pt x="885965" y="708152"/>
                  </a:cubicBezTo>
                  <a:lnTo>
                    <a:pt x="885965" y="177800"/>
                  </a:lnTo>
                  <a:cubicBezTo>
                    <a:pt x="885965" y="79756"/>
                    <a:pt x="806209" y="0"/>
                    <a:pt x="708165" y="0"/>
                  </a:cubicBezTo>
                  <a:close/>
                </a:path>
              </a:pathLst>
            </a:custGeom>
            <a:solidFill>
              <a:srgbClr val="F5B5FC"/>
            </a:solidFill>
          </p:spPr>
        </p:sp>
        <p:sp>
          <p:nvSpPr>
            <p:cNvPr id="33" name="Freeform 33"/>
            <p:cNvSpPr/>
            <p:nvPr/>
          </p:nvSpPr>
          <p:spPr>
            <a:xfrm>
              <a:off x="0" y="0"/>
              <a:ext cx="3623463" cy="936752"/>
            </a:xfrm>
            <a:custGeom>
              <a:avLst/>
              <a:gdLst/>
              <a:ahLst/>
              <a:cxnLst/>
              <a:rect l="l" t="t" r="r" b="b"/>
              <a:pathLst>
                <a:path w="3623463" h="936752">
                  <a:moveTo>
                    <a:pt x="3420263" y="0"/>
                  </a:moveTo>
                  <a:lnTo>
                    <a:pt x="2699398" y="0"/>
                  </a:lnTo>
                  <a:lnTo>
                    <a:pt x="12700" y="0"/>
                  </a:lnTo>
                  <a:cubicBezTo>
                    <a:pt x="5690" y="0"/>
                    <a:pt x="0" y="5690"/>
                    <a:pt x="0" y="12700"/>
                  </a:cubicBezTo>
                  <a:lnTo>
                    <a:pt x="0" y="924052"/>
                  </a:lnTo>
                  <a:cubicBezTo>
                    <a:pt x="0" y="931075"/>
                    <a:pt x="5690" y="936752"/>
                    <a:pt x="12700" y="936752"/>
                  </a:cubicBezTo>
                  <a:lnTo>
                    <a:pt x="2699398" y="936752"/>
                  </a:lnTo>
                  <a:lnTo>
                    <a:pt x="3420263" y="936752"/>
                  </a:lnTo>
                  <a:cubicBezTo>
                    <a:pt x="3532302" y="936752"/>
                    <a:pt x="3623463" y="845591"/>
                    <a:pt x="3623463" y="733552"/>
                  </a:cubicBezTo>
                  <a:lnTo>
                    <a:pt x="3623463" y="203200"/>
                  </a:lnTo>
                  <a:cubicBezTo>
                    <a:pt x="3623463" y="91148"/>
                    <a:pt x="3532302" y="0"/>
                    <a:pt x="3420263" y="0"/>
                  </a:cubicBezTo>
                  <a:close/>
                  <a:moveTo>
                    <a:pt x="25400" y="25400"/>
                  </a:moveTo>
                  <a:lnTo>
                    <a:pt x="2686698" y="25400"/>
                  </a:lnTo>
                  <a:lnTo>
                    <a:pt x="2686698" y="911352"/>
                  </a:lnTo>
                  <a:lnTo>
                    <a:pt x="25400" y="911352"/>
                  </a:lnTo>
                  <a:lnTo>
                    <a:pt x="25400" y="25400"/>
                  </a:lnTo>
                  <a:close/>
                  <a:moveTo>
                    <a:pt x="3598063" y="733552"/>
                  </a:moveTo>
                  <a:cubicBezTo>
                    <a:pt x="3598063" y="831596"/>
                    <a:pt x="3518307" y="911352"/>
                    <a:pt x="3420263" y="911352"/>
                  </a:cubicBezTo>
                  <a:lnTo>
                    <a:pt x="2712098" y="911352"/>
                  </a:lnTo>
                  <a:lnTo>
                    <a:pt x="2712098" y="25400"/>
                  </a:lnTo>
                  <a:lnTo>
                    <a:pt x="3420263" y="25400"/>
                  </a:lnTo>
                  <a:cubicBezTo>
                    <a:pt x="3518307" y="25400"/>
                    <a:pt x="3598063" y="105156"/>
                    <a:pt x="3598063" y="203200"/>
                  </a:cubicBezTo>
                  <a:lnTo>
                    <a:pt x="3598063" y="733552"/>
                  </a:lnTo>
                  <a:close/>
                </a:path>
              </a:pathLst>
            </a:custGeom>
            <a:solidFill>
              <a:srgbClr val="231F20"/>
            </a:solidFill>
          </p:spPr>
        </p:sp>
      </p:grpSp>
      <p:sp>
        <p:nvSpPr>
          <p:cNvPr id="34" name="Freeform 34"/>
          <p:cNvSpPr/>
          <p:nvPr/>
        </p:nvSpPr>
        <p:spPr>
          <a:xfrm rot="795082">
            <a:off x="14422310" y="3969243"/>
            <a:ext cx="1507058" cy="1507058"/>
          </a:xfrm>
          <a:custGeom>
            <a:avLst/>
            <a:gdLst/>
            <a:ahLst/>
            <a:cxnLst/>
            <a:rect l="l" t="t" r="r" b="b"/>
            <a:pathLst>
              <a:path w="1507058" h="1507058">
                <a:moveTo>
                  <a:pt x="0" y="0"/>
                </a:moveTo>
                <a:lnTo>
                  <a:pt x="1507058" y="0"/>
                </a:lnTo>
                <a:lnTo>
                  <a:pt x="1507058" y="1507058"/>
                </a:lnTo>
                <a:lnTo>
                  <a:pt x="0" y="150705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 rot="-1538653">
            <a:off x="8718783" y="7130964"/>
            <a:ext cx="666081" cy="2261385"/>
          </a:xfrm>
          <a:custGeom>
            <a:avLst/>
            <a:gdLst/>
            <a:ahLst/>
            <a:cxnLst/>
            <a:rect l="l" t="t" r="r" b="b"/>
            <a:pathLst>
              <a:path w="666081" h="2261385">
                <a:moveTo>
                  <a:pt x="0" y="0"/>
                </a:moveTo>
                <a:lnTo>
                  <a:pt x="666080" y="0"/>
                </a:lnTo>
                <a:lnTo>
                  <a:pt x="666080" y="2261385"/>
                </a:lnTo>
                <a:lnTo>
                  <a:pt x="0" y="22613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 rot="9584498">
            <a:off x="10140418" y="2058750"/>
            <a:ext cx="2532131" cy="653750"/>
          </a:xfrm>
          <a:custGeom>
            <a:avLst/>
            <a:gdLst/>
            <a:ahLst/>
            <a:cxnLst/>
            <a:rect l="l" t="t" r="r" b="b"/>
            <a:pathLst>
              <a:path w="2532131" h="653750">
                <a:moveTo>
                  <a:pt x="0" y="0"/>
                </a:moveTo>
                <a:lnTo>
                  <a:pt x="2532132" y="0"/>
                </a:lnTo>
                <a:lnTo>
                  <a:pt x="2532132" y="653750"/>
                </a:lnTo>
                <a:lnTo>
                  <a:pt x="0" y="65375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7" name="TextBox 37"/>
          <p:cNvSpPr txBox="1"/>
          <p:nvPr/>
        </p:nvSpPr>
        <p:spPr>
          <a:xfrm>
            <a:off x="659465" y="2630770"/>
            <a:ext cx="7702728" cy="60988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6"/>
              </a:lnSpc>
            </a:pPr>
            <a:r>
              <a:rPr lang="en-US" sz="5012" spc="95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Thank you for coming your support is appreciated! </a:t>
            </a:r>
          </a:p>
          <a:p>
            <a:pPr algn="l">
              <a:lnSpc>
                <a:spcPts val="6966"/>
              </a:lnSpc>
            </a:pPr>
            <a:endParaRPr lang="en-US" sz="5012" spc="95">
              <a:solidFill>
                <a:srgbClr val="231F20"/>
              </a:solidFill>
              <a:latin typeface="Playwrite US Modern"/>
              <a:ea typeface="Playwrite US Modern"/>
              <a:cs typeface="Playwrite US Modern"/>
              <a:sym typeface="Playwrite US Modern"/>
            </a:endParaRPr>
          </a:p>
          <a:p>
            <a:pPr algn="l">
              <a:lnSpc>
                <a:spcPts val="6966"/>
              </a:lnSpc>
            </a:pPr>
            <a:r>
              <a:rPr lang="en-US" sz="5012" spc="95">
                <a:solidFill>
                  <a:srgbClr val="231F20"/>
                </a:solidFill>
                <a:latin typeface="Playwrite US Modern"/>
                <a:ea typeface="Playwrite US Modern"/>
                <a:cs typeface="Playwrite US Modern"/>
                <a:sym typeface="Playwrite US Modern"/>
              </a:rPr>
              <a:t>Your Hedgehogs Team Mrs Shean and      Mrs Oram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216</Words>
  <Application>Microsoft Office PowerPoint</Application>
  <PresentationFormat>Custom</PresentationFormat>
  <Paragraphs>56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Calibri</vt:lpstr>
      <vt:lpstr>Playwrite US Modern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Hedgehogs Class Meet the Teacher</dc:title>
  <dc:creator>Katherine Shean</dc:creator>
  <cp:lastModifiedBy>Mrs Shean</cp:lastModifiedBy>
  <cp:revision>1</cp:revision>
  <dcterms:created xsi:type="dcterms:W3CDTF">2006-08-16T00:00:00Z</dcterms:created>
  <dcterms:modified xsi:type="dcterms:W3CDTF">2026-09-08T09:44:28Z</dcterms:modified>
  <dc:identifier>DAGyJAZhj58</dc:identifier>
</cp:coreProperties>
</file>