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3F8"/>
    <a:srgbClr val="FBC9F1"/>
    <a:srgbClr val="C1FBC2"/>
    <a:srgbClr val="CAF1F2"/>
    <a:srgbClr val="F2F292"/>
    <a:srgbClr val="EA9382"/>
    <a:srgbClr val="B3EF95"/>
    <a:srgbClr val="90A8F4"/>
    <a:srgbClr val="9D74B0"/>
    <a:srgbClr val="FD8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40"/>
  </p:normalViewPr>
  <p:slideViewPr>
    <p:cSldViewPr snapToGrid="0">
      <p:cViewPr varScale="1">
        <p:scale>
          <a:sx n="92" d="100"/>
          <a:sy n="92" d="100"/>
        </p:scale>
        <p:origin x="33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24921-E193-EC2E-4FC8-E49711E76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27774-AF56-6F1B-F5C1-BD91CF29E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C0426-05ED-334D-33F2-29FDC254B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09F84-E919-89D2-3707-50C5B156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81E82-81ED-07C7-3E9A-67B658059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772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DE0C9-13BC-57F1-7845-98B5D978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606AC-C4FF-F5C1-EE11-5C81E08F3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72763-F968-30CF-2C9E-900D4D89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65905-5082-4234-8C2C-E22BB0574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A05BE-EAEA-795F-2A45-7CE1029C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62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237B8-8DEC-F11A-D86B-B2FA4D364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723CC-A009-CD41-7AD4-EC87114A0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81B4B-A001-BE94-36C0-D2F23B73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BAA4F-8A2A-0EA9-F29D-B9EAE553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7611C-21BD-1F1B-03CE-CD8BB913F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80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C7EF8-96E5-1D12-4EF9-66EC5C37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D143-E498-5013-AD53-678F8A041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9F0E9-F2E5-CDF5-6A37-A9A69AA6B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96293-5F79-5463-83EC-ADE6CEE2B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657F3-02CF-79D2-4857-8CD3DDA58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EEEA4-741E-E092-4ED6-84E7425F5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14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19D4-1C9A-7A1D-72B4-1C0C5DE8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A8A5D-C72F-A06A-1625-3492A1487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AA4ED-CCBC-45CF-361B-68B4DB30F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AA0C05-74B3-0E4C-6FDA-3FBE333810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CA0616-006A-6628-EAD2-185ED8D47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7B172D-16AE-3BB1-59F2-736353A69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D1F42D-9357-99EF-EDA0-4551FE5F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844915-C979-DFA4-7786-9C569BCC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65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2537-E9DE-CA47-D1A5-AECB0698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630220-1245-33A2-6E8F-27799CAD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B37E7-1E80-FFFA-986D-77A734F8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26480-6A70-FEEA-2F84-B68CC82D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07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BB695A-FA33-F067-0BBB-FD931C26F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6C2FFE-01DC-EEA4-5738-56317250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E660D-642F-4EE1-242B-74692464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97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4D786-1B5C-86C8-E0C3-C6EE74DF8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CED0B-C312-CD38-EBF2-A1F409506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29937-C8CB-55B2-CA80-3B2EAA465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836EA-628B-0022-E72A-A7CC2058D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50F9D-D529-BC6B-2B5C-639F4283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69A49-10B0-63F8-8071-4F2A7EE85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982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1BFD2-832F-DD0A-DD07-B25DF690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B65DDD-A841-539D-CF2B-49799CD993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9A77E-5B20-099D-B021-B4204BF7D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BC533-41A7-8114-59C6-9D4C83E2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245EA-97AE-4664-2362-D30E0AA21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249B7-A75A-C155-09BD-6EBEA00D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3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2865-8B39-DEE2-CC43-02FB6A39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921A5-3F8D-5E90-3E9F-8448DBEC3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06AB6-584E-8AA4-D36B-55EFAA00E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96C80-6B5A-2B88-0980-C9163020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92206-A522-A058-3498-180C257F7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73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AFF408-7133-7EC9-3C3D-3E8ECADAD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5F701-0F74-0B7C-AF8E-AC71C29EF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13882-E36B-6ED1-6FA1-37F71B11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71347-7FC7-3911-E62D-4595E35D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3E265-7E4C-3ECD-44E1-112A46563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04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AF87A5-EB18-EC2E-60AA-0B6B92DD8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F2510-2536-19C3-831A-B00233EA0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34797-C8B4-3AA1-8E0A-EB444CD76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4BBD5F-3190-4F4E-8508-58F2C20E80C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F68CD-5FE8-FC15-C20A-F1526931E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682D1-AD7A-22B2-6098-25165AC7E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8E7983-E5F8-4F52-BC25-1573CA606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31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DF72CA4-445D-0A0C-DB0B-A38A98E81245}"/>
              </a:ext>
            </a:extLst>
          </p:cNvPr>
          <p:cNvSpPr/>
          <p:nvPr/>
        </p:nvSpPr>
        <p:spPr>
          <a:xfrm>
            <a:off x="7237224" y="5744540"/>
            <a:ext cx="2263862" cy="93640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Exploring a variety of musical instruments.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4FB46BE-741C-E009-A18F-78B2C3EEDCCE}"/>
              </a:ext>
            </a:extLst>
          </p:cNvPr>
          <p:cNvSpPr/>
          <p:nvPr/>
        </p:nvSpPr>
        <p:spPr>
          <a:xfrm>
            <a:off x="3816941" y="5665053"/>
            <a:ext cx="3148751" cy="1015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Investigating ‘dot’ art and creating our own art gallery.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72A4734-0D03-5AFA-1A5A-1B355B838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703" y="96838"/>
            <a:ext cx="6216445" cy="748736"/>
          </a:xfrm>
          <a:prstGeom prst="roundRect">
            <a:avLst>
              <a:gd name="adj" fmla="val 16667"/>
            </a:avLst>
          </a:prstGeom>
          <a:solidFill>
            <a:srgbClr val="FDE3F8"/>
          </a:solidFill>
          <a:ln w="25400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dirty="0">
                <a:solidFill>
                  <a:srgbClr val="000000"/>
                </a:solidFill>
                <a:latin typeface="Topmarks" pitchFamily="2" charset="0"/>
              </a:rPr>
              <a:t>Hedgehogs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opmarks" pitchFamily="2" charset="0"/>
              </a:rPr>
              <a:t> Class Curriculum Overview—Autumn 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opmarks" pitchFamily="2" charset="0"/>
              </a:rPr>
              <a:t>Enquiry 1: What do Artists do</a:t>
            </a:r>
            <a:r>
              <a:rPr lang="en-GB" altLang="en-US" dirty="0">
                <a:solidFill>
                  <a:srgbClr val="000000"/>
                </a:solidFill>
                <a:latin typeface="Topmarks" pitchFamily="2" charset="0"/>
              </a:rPr>
              <a:t>?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opmarks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FA054227-91C1-5581-F42F-28ECEB51A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52" y="96838"/>
            <a:ext cx="5001618" cy="1184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B4510D-88AF-CD96-FEE4-894EC606AAE7}"/>
              </a:ext>
            </a:extLst>
          </p:cNvPr>
          <p:cNvSpPr/>
          <p:nvPr/>
        </p:nvSpPr>
        <p:spPr>
          <a:xfrm>
            <a:off x="213850" y="1305949"/>
            <a:ext cx="3354487" cy="26153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600" dirty="0">
              <a:latin typeface="Topmarks" pitchFamily="2" charset="0"/>
            </a:endParaRPr>
          </a:p>
          <a:p>
            <a:pPr algn="ctr"/>
            <a:endParaRPr lang="en-GB" sz="1600" dirty="0">
              <a:latin typeface="Topmarks" pitchFamily="2" charset="0"/>
            </a:endParaRPr>
          </a:p>
          <a:p>
            <a:pPr algn="ctr"/>
            <a:endParaRPr lang="en-GB" sz="1600" dirty="0">
              <a:latin typeface="Topmarks" pitchFamily="2" charset="0"/>
            </a:endParaRPr>
          </a:p>
          <a:p>
            <a:pPr algn="ctr"/>
            <a:r>
              <a:rPr lang="en-GB" sz="1600" dirty="0">
                <a:latin typeface="Topmarks" pitchFamily="2" charset="0"/>
              </a:rPr>
              <a:t>We will be sharing stories about starting school and being ourselves. </a:t>
            </a:r>
          </a:p>
          <a:p>
            <a:pPr algn="ctr"/>
            <a:endParaRPr lang="en-GB" sz="1600" dirty="0">
              <a:latin typeface="Topmarks" pitchFamily="2" charset="0"/>
            </a:endParaRPr>
          </a:p>
          <a:p>
            <a:pPr algn="ctr"/>
            <a:r>
              <a:rPr lang="en-GB" sz="1600" dirty="0">
                <a:latin typeface="Topmarks" pitchFamily="2" charset="0"/>
              </a:rPr>
              <a:t>We will be working on starting to write and explore mark making in various forms.</a:t>
            </a:r>
          </a:p>
          <a:p>
            <a:pPr algn="ctr"/>
            <a:r>
              <a:rPr lang="en-GB" sz="1600" dirty="0"/>
              <a:t>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C3F9F3-3379-36C4-D4A6-3B426DCAAB4B}"/>
              </a:ext>
            </a:extLst>
          </p:cNvPr>
          <p:cNvSpPr/>
          <p:nvPr/>
        </p:nvSpPr>
        <p:spPr>
          <a:xfrm>
            <a:off x="4104963" y="3327967"/>
            <a:ext cx="4234365" cy="15798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We will be finding out about where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 we live, looking at the local area 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and talking about who is in our family.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F34DE7-4D2C-AE94-E97D-5E11E45BDCE1}"/>
              </a:ext>
            </a:extLst>
          </p:cNvPr>
          <p:cNvSpPr/>
          <p:nvPr/>
        </p:nvSpPr>
        <p:spPr>
          <a:xfrm>
            <a:off x="4108193" y="1575528"/>
            <a:ext cx="4328330" cy="147658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We will be finding out about how our school changes in Autumn. We will be 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looking at differences when the 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seasons change and what signs</a:t>
            </a:r>
          </a:p>
          <a:p>
            <a:pPr algn="ctr"/>
            <a:r>
              <a:rPr lang="en-GB" sz="1600" dirty="0">
                <a:latin typeface="Topmarks" pitchFamily="2" charset="0"/>
              </a:rPr>
              <a:t> to look for.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DE5355-91FB-0AD4-5C45-0A23D6C0E693}"/>
              </a:ext>
            </a:extLst>
          </p:cNvPr>
          <p:cNvSpPr/>
          <p:nvPr/>
        </p:nvSpPr>
        <p:spPr>
          <a:xfrm>
            <a:off x="8770749" y="4092693"/>
            <a:ext cx="3256949" cy="10115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We will be going to the Church to look at what is important to Christians.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BCAF80-3D21-36F3-86A5-26AC5F32B4DA}"/>
              </a:ext>
            </a:extLst>
          </p:cNvPr>
          <p:cNvSpPr/>
          <p:nvPr/>
        </p:nvSpPr>
        <p:spPr>
          <a:xfrm>
            <a:off x="8721201" y="1113460"/>
            <a:ext cx="3256950" cy="24716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We will be using our knowledge of mathematics to show what we know about numbers, counting and understanding amounts.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860B8DB-657F-2ED4-6F8C-DB6057495FB3}"/>
              </a:ext>
            </a:extLst>
          </p:cNvPr>
          <p:cNvSpPr/>
          <p:nvPr/>
        </p:nvSpPr>
        <p:spPr>
          <a:xfrm>
            <a:off x="213849" y="5896903"/>
            <a:ext cx="3256937" cy="7676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Joining in with singing and rhyming.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A8E0F6D-8BCF-5308-41F1-F335C490DEFD}"/>
              </a:ext>
            </a:extLst>
          </p:cNvPr>
          <p:cNvSpPr/>
          <p:nvPr/>
        </p:nvSpPr>
        <p:spPr>
          <a:xfrm>
            <a:off x="213849" y="4226129"/>
            <a:ext cx="3256937" cy="124797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600" dirty="0"/>
          </a:p>
          <a:p>
            <a:pPr algn="ctr"/>
            <a:r>
              <a:rPr lang="en-GB" sz="1600" dirty="0">
                <a:latin typeface="Topmarks" pitchFamily="2" charset="0"/>
              </a:rPr>
              <a:t>Taking part in class PE sessions with our class teacher.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3EA6C6-784C-016C-A32D-288FF7A07689}"/>
              </a:ext>
            </a:extLst>
          </p:cNvPr>
          <p:cNvSpPr/>
          <p:nvPr/>
        </p:nvSpPr>
        <p:spPr>
          <a:xfrm>
            <a:off x="213850" y="1320698"/>
            <a:ext cx="3354487" cy="452283"/>
          </a:xfrm>
          <a:prstGeom prst="roundRect">
            <a:avLst/>
          </a:prstGeom>
          <a:solidFill>
            <a:srgbClr val="FD87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Authors and Readers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28BD0FB-2FD5-3BBD-2056-F9C10F51402F}"/>
              </a:ext>
            </a:extLst>
          </p:cNvPr>
          <p:cNvSpPr/>
          <p:nvPr/>
        </p:nvSpPr>
        <p:spPr>
          <a:xfrm>
            <a:off x="213849" y="3992613"/>
            <a:ext cx="3256937" cy="452283"/>
          </a:xfrm>
          <a:prstGeom prst="roundRect">
            <a:avLst/>
          </a:prstGeom>
          <a:solidFill>
            <a:srgbClr val="EA93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Athletes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E88277E-8A73-5FD6-3C99-7F9646E66452}"/>
              </a:ext>
            </a:extLst>
          </p:cNvPr>
          <p:cNvSpPr/>
          <p:nvPr/>
        </p:nvSpPr>
        <p:spPr>
          <a:xfrm>
            <a:off x="213849" y="5537302"/>
            <a:ext cx="3256937" cy="45228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Linguists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1AD3936-8C03-8DC8-24FD-BEB14E5E4EEB}"/>
              </a:ext>
            </a:extLst>
          </p:cNvPr>
          <p:cNvSpPr/>
          <p:nvPr/>
        </p:nvSpPr>
        <p:spPr>
          <a:xfrm>
            <a:off x="3798977" y="5104229"/>
            <a:ext cx="3148750" cy="581019"/>
          </a:xfrm>
          <a:prstGeom prst="roundRect">
            <a:avLst/>
          </a:prstGeom>
          <a:solidFill>
            <a:srgbClr val="B3EF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Artists and Engineers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AE1EC41-4E38-1ED0-F9F7-2AFE3C76765A}"/>
              </a:ext>
            </a:extLst>
          </p:cNvPr>
          <p:cNvSpPr/>
          <p:nvPr/>
        </p:nvSpPr>
        <p:spPr>
          <a:xfrm>
            <a:off x="4104961" y="3113312"/>
            <a:ext cx="4319515" cy="465637"/>
          </a:xfrm>
          <a:prstGeom prst="roundRect">
            <a:avLst/>
          </a:prstGeom>
          <a:solidFill>
            <a:srgbClr val="90A8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Historians and Geographers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57D2D8B-B03E-9A08-34C4-303D3B396BAD}"/>
              </a:ext>
            </a:extLst>
          </p:cNvPr>
          <p:cNvSpPr/>
          <p:nvPr/>
        </p:nvSpPr>
        <p:spPr>
          <a:xfrm>
            <a:off x="8770749" y="3675164"/>
            <a:ext cx="3256949" cy="492329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Philosophers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761A7A9-F914-0F93-B0F5-7ED1684E9A59}"/>
              </a:ext>
            </a:extLst>
          </p:cNvPr>
          <p:cNvSpPr/>
          <p:nvPr/>
        </p:nvSpPr>
        <p:spPr>
          <a:xfrm>
            <a:off x="8721201" y="925433"/>
            <a:ext cx="3256949" cy="4898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Mathematicians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FCCAA88-EE1D-5CCE-E3C4-3854CB8D737E}"/>
              </a:ext>
            </a:extLst>
          </p:cNvPr>
          <p:cNvSpPr/>
          <p:nvPr/>
        </p:nvSpPr>
        <p:spPr>
          <a:xfrm>
            <a:off x="4101645" y="1200027"/>
            <a:ext cx="4328330" cy="4522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Scientists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657BA76-C659-889D-D49F-E171824F1DF1}"/>
              </a:ext>
            </a:extLst>
          </p:cNvPr>
          <p:cNvSpPr/>
          <p:nvPr/>
        </p:nvSpPr>
        <p:spPr>
          <a:xfrm>
            <a:off x="9727011" y="5474109"/>
            <a:ext cx="2263862" cy="11904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Topmarks" pitchFamily="2" charset="0"/>
              </a:rPr>
              <a:t>Exploring logging on in the computer room.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C34107D-7981-4BAE-CC97-15AE0D7E5F4A}"/>
              </a:ext>
            </a:extLst>
          </p:cNvPr>
          <p:cNvSpPr/>
          <p:nvPr/>
        </p:nvSpPr>
        <p:spPr>
          <a:xfrm>
            <a:off x="9628632" y="5152960"/>
            <a:ext cx="2362241" cy="512093"/>
          </a:xfrm>
          <a:prstGeom prst="roundRect">
            <a:avLst/>
          </a:prstGeom>
          <a:solidFill>
            <a:srgbClr val="F2F29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computer scientists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00B2695-CD53-D5FD-53C7-CB47E188C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553" y="2079215"/>
            <a:ext cx="464869" cy="66733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5E5D436-B756-8B97-E285-69D39D779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761" y="5861495"/>
            <a:ext cx="397000" cy="76918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CF064B-6D70-9BEE-319B-5974D6CD4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2780" y="3800255"/>
            <a:ext cx="519259" cy="95508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445CD54-E8C3-A2ED-0AE1-A5490A8B5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1076" y="3914503"/>
            <a:ext cx="388146" cy="72447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A4BA8C9-D245-2ED4-CF60-DB6304FAD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0764" y="6036460"/>
            <a:ext cx="415147" cy="667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C64B3D-9AE2-8917-FEFE-3BA3B07EE7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92757" y="2596353"/>
            <a:ext cx="434941" cy="84628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EA562D3-CA61-B8ED-6597-7B2552AE39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9512" y="5793271"/>
            <a:ext cx="536035" cy="837411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81007ED-90DF-B4B3-9B26-154AA4E8972D}"/>
              </a:ext>
            </a:extLst>
          </p:cNvPr>
          <p:cNvSpPr/>
          <p:nvPr/>
        </p:nvSpPr>
        <p:spPr>
          <a:xfrm>
            <a:off x="7237224" y="5376047"/>
            <a:ext cx="2263862" cy="452283"/>
          </a:xfrm>
          <a:prstGeom prst="roundRect">
            <a:avLst/>
          </a:prstGeom>
          <a:solidFill>
            <a:srgbClr val="CAF1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Topmarks" pitchFamily="2" charset="0"/>
              </a:rPr>
              <a:t>Being a Musician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4D7230C-5012-7FF1-ADB6-F2F5AF759C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92757" y="3805062"/>
            <a:ext cx="397001" cy="81862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4EB8BF6-8A6A-B768-2D7C-EF41CDC503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3849" y="2190056"/>
            <a:ext cx="358556" cy="8471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38E532D-2452-5DFD-C877-B7B7DA36C6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5046" y="2062393"/>
            <a:ext cx="438859" cy="86228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67D6954-6AAB-519D-3A48-DE4EE88C41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80190" y="4648924"/>
            <a:ext cx="388147" cy="6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322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1289D6E51BA140B6D61F185ACF3435" ma:contentTypeVersion="15" ma:contentTypeDescription="Create a new document." ma:contentTypeScope="" ma:versionID="004ccad3ccd84b8fee71a1478730835d">
  <xsd:schema xmlns:xsd="http://www.w3.org/2001/XMLSchema" xmlns:xs="http://www.w3.org/2001/XMLSchema" xmlns:p="http://schemas.microsoft.com/office/2006/metadata/properties" xmlns:ns2="bdccc0b4-b3f4-4d4f-8ac6-f0fafbb6fc91" xmlns:ns3="bbebf8bf-e87e-47d4-b4c2-3e9f5ffefe7b" targetNamespace="http://schemas.microsoft.com/office/2006/metadata/properties" ma:root="true" ma:fieldsID="7cae413a9cab5fb908b631e0b87c14a9" ns2:_="" ns3:_="">
    <xsd:import namespace="bdccc0b4-b3f4-4d4f-8ac6-f0fafbb6fc91"/>
    <xsd:import namespace="bbebf8bf-e87e-47d4-b4c2-3e9f5ffefe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cc0b4-b3f4-4d4f-8ac6-f0fafbb6fc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8f44120-b421-4a1c-9308-e849706581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bf8bf-e87e-47d4-b4c2-3e9f5ffefe7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94440ec-2b5f-4813-b87c-f7acf7af896d}" ma:internalName="TaxCatchAll" ma:showField="CatchAllData" ma:web="bbebf8bf-e87e-47d4-b4c2-3e9f5ffefe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ccc0b4-b3f4-4d4f-8ac6-f0fafbb6fc91">
      <Terms xmlns="http://schemas.microsoft.com/office/infopath/2007/PartnerControls"/>
    </lcf76f155ced4ddcb4097134ff3c332f>
    <TaxCatchAll xmlns="bbebf8bf-e87e-47d4-b4c2-3e9f5ffefe7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8F1D51-566E-477D-B34B-225B7F2907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ccc0b4-b3f4-4d4f-8ac6-f0fafbb6fc91"/>
    <ds:schemaRef ds:uri="bbebf8bf-e87e-47d4-b4c2-3e9f5ffefe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EBEE90-EA45-4B06-A5CC-05D5D4BB60D3}">
  <ds:schemaRefs>
    <ds:schemaRef ds:uri="bdccc0b4-b3f4-4d4f-8ac6-f0fafbb6fc91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bbebf8bf-e87e-47d4-b4c2-3e9f5ffefe7b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29F5DD7-31BD-4A4E-A31A-340EFBFE72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15090</TotalTime>
  <Words>210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Topmarks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mccall</dc:creator>
  <cp:lastModifiedBy>Mrs Shean</cp:lastModifiedBy>
  <cp:revision>7</cp:revision>
  <dcterms:created xsi:type="dcterms:W3CDTF">2024-08-20T06:52:16Z</dcterms:created>
  <dcterms:modified xsi:type="dcterms:W3CDTF">2026-09-08T09:45:37Z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0x010100341289D6E51BA140B6D61F185ACF3435</vt:lpwstr>
  </property>
  <property fmtid="{D5CDD505-2E9C-101B-9397-08002B2CF9AE}" pid="3" name="MediaServiceImageTags">
    <vt:lpwstr/>
  </property>
</Properties>
</file>