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62" r:id="rId6"/>
    <p:sldId id="264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Crosse" userId="fc6c29d1-f316-4a88-b129-04fa04764b4c" providerId="ADAL" clId="{AEBCD4E7-FCC1-455F-8EBA-CB511F494061}"/>
    <pc:docChg chg="modSld">
      <pc:chgData name="Rebecca Crosse" userId="fc6c29d1-f316-4a88-b129-04fa04764b4c" providerId="ADAL" clId="{AEBCD4E7-FCC1-455F-8EBA-CB511F494061}" dt="2026-09-07T11:31:25.077" v="2" actId="20577"/>
      <pc:docMkLst>
        <pc:docMk/>
      </pc:docMkLst>
      <pc:sldChg chg="modSp mod">
        <pc:chgData name="Rebecca Crosse" userId="fc6c29d1-f316-4a88-b129-04fa04764b4c" providerId="ADAL" clId="{AEBCD4E7-FCC1-455F-8EBA-CB511F494061}" dt="2026-09-07T11:31:25.077" v="2" actId="20577"/>
        <pc:sldMkLst>
          <pc:docMk/>
          <pc:sldMk cId="3419327792" sldId="262"/>
        </pc:sldMkLst>
        <pc:spChg chg="mod">
          <ac:chgData name="Rebecca Crosse" userId="fc6c29d1-f316-4a88-b129-04fa04764b4c" providerId="ADAL" clId="{AEBCD4E7-FCC1-455F-8EBA-CB511F494061}" dt="2026-09-07T11:31:25.077" v="2" actId="20577"/>
          <ac:spMkLst>
            <pc:docMk/>
            <pc:sldMk cId="3419327792" sldId="262"/>
            <ac:spMk id="3" creationId="{ED919DB1-EEDC-3DF9-D1F7-B8B5F7F597E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2D0C0-BDA9-E6AB-2FFD-BC11428B2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16B51D-7D8D-5117-90F1-F67A561134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35C739-5121-4D0D-C02C-7BAA542A5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34E74-A42E-4F12-B210-A41CD389CEA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C032-FF78-D90D-CA30-25DE1E39E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B1258-98B5-97D3-3A57-62FB7F58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17B3-DAEE-4C77-88B8-DD2226141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9928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F6B86-A526-9D13-E7F6-BEEEC3A23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1BD4E0-AD8C-0FAE-09B8-8D81C5BECB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30CB9-285D-0A10-7603-FEE26AE4B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34E74-A42E-4F12-B210-A41CD389CEA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8F5D84-467A-FCC4-AF1D-E00F97411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1C0F4F-7356-462E-6B3F-8DF1DA35B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17B3-DAEE-4C77-88B8-DD2226141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8473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E4BB5-25A3-8343-090A-1593DB66D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CD199-A760-34AF-2F4A-3A341B8AC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645556-BCDA-750D-7363-0B938475F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34E74-A42E-4F12-B210-A41CD389CEA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A2BB8-824C-5EAB-FBE7-0557125A5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F5C3F0-339C-E6AD-B488-5C2EEAC9C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17B3-DAEE-4C77-88B8-DD2226141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569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135BC-9DD8-5346-1C2C-E0637B155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5337C-AC5D-54D1-E39A-6CF33BCBFD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E94A0C-A954-F320-E6B9-351206D279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EC592D-AC2A-BF17-B5B3-999B803C5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34E74-A42E-4F12-B210-A41CD389CEA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E8A52A-332A-0E2D-7A1D-54A7A33F8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1D569A-C748-D9D7-35B3-B631BD28D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17B3-DAEE-4C77-88B8-DD2226141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8448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D112C-12B4-92B5-F07A-2B47D6BFE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FB5B43-1B4B-7682-9064-52D0F800B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55CF9-C0CC-D964-35CA-A2B7C41BB9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E8C674-E650-10AC-3ABB-0071506462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B1944D-D0C9-67A8-47CB-F12011D0D3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EA1523-3D29-64F4-3711-DDA5AB10C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34E74-A42E-4F12-B210-A41CD389CEA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22F43B-9A85-4FD7-24A5-D88C5037F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C5462D-3634-11F9-4095-F73CDEF7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17B3-DAEE-4C77-88B8-DD2226141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90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06F51-1D1D-12EA-DDE8-547B27FA4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258D2E-BAE2-C6D4-991C-D3A7970B1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34E74-A42E-4F12-B210-A41CD389CEA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009E8C-670B-C235-5099-B781CB3DC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A34AD7-E0DA-3268-4A43-AC1F3C08B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17B3-DAEE-4C77-88B8-DD2226141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1012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0440D9-234D-892F-D9D3-27D9B0807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34E74-A42E-4F12-B210-A41CD389CEA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E4D0C5-5F4F-14DD-A894-86588EEF9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0A2DDD-94DB-046F-2E4E-C8C041C7E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17B3-DAEE-4C77-88B8-DD2226141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29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BEE73-45AD-D756-40C8-A64ECE7B0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F5B77-29CC-6C37-DCDE-A17D5CDB2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5E227D-42EA-AD82-C20E-BE329A50C2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7CCE2E-5FF3-C5D4-009A-6B00F4514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34E74-A42E-4F12-B210-A41CD389CEA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0669C7-05CA-7459-082D-76FC1D38D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35D608-6153-6EC2-89E4-DC1649335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17B3-DAEE-4C77-88B8-DD2226141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467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F85B0-C7EA-4A09-1954-EB19A09AD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CE96D7-5E77-00E0-549B-F97405BBB7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DDB1C6-10DE-2AD7-9A85-ADC425DF03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671778-C21B-378E-FC2A-7FCB3D444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34E74-A42E-4F12-B210-A41CD389CEA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03F9DB-BB14-2F63-2B14-EF611B52A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A516E1-8542-5A99-59A7-B5652810E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17B3-DAEE-4C77-88B8-DD2226141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88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915E0-3EF1-A3EC-0B09-78570699D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343F52-83D7-7CD1-7AFF-62E7FA609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8783EB-A87A-5A17-667B-BE3719513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34E74-A42E-4F12-B210-A41CD389CEA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4FA9FF-6924-6D09-28CF-654F8AFC5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B36B8-1623-FC59-6F54-7F08DD625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17B3-DAEE-4C77-88B8-DD2226141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398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885C14-9128-EC51-4D7C-3145793299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9B342C-9FFC-2969-4269-6A93CC3743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951F48-269F-E882-105A-AB08B96AA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34E74-A42E-4F12-B210-A41CD389CEA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0EA2D3-5B13-2A29-2D9A-66A9D0F39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CF1DD8-F52F-2445-9E00-7F3104464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17B3-DAEE-4C77-88B8-DD2226141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7374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1E6E5E-C18F-03A0-5AF2-F48A87B93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9A8967-91E9-5F5B-8B9B-472587A5B8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66684D-0C88-5D7D-7D70-69B58D1D19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34E74-A42E-4F12-B210-A41CD389CEA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9443B1-2B86-F165-E0B2-1815B714C9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F2412-4590-8587-E982-FC75F75EFA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117B3-DAEE-4C77-88B8-DD2226141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577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Office@bourton.dorset.sch.uk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D01E1-FAB3-5CE4-CEBA-3B4F91BAE6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649787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Meet the Teacher</a:t>
            </a:r>
            <a:br>
              <a:rPr lang="en-GB" dirty="0">
                <a:latin typeface="Comic Sans MS" panose="030F0702030302020204" pitchFamily="66" charset="0"/>
              </a:rPr>
            </a:br>
            <a:br>
              <a:rPr lang="en-GB" dirty="0">
                <a:latin typeface="Comic Sans MS" panose="030F0702030302020204" pitchFamily="66" charset="0"/>
              </a:rPr>
            </a:br>
            <a:r>
              <a:rPr lang="en-GB" dirty="0">
                <a:latin typeface="Comic Sans MS" panose="030F0702030302020204" pitchFamily="66" charset="0"/>
              </a:rPr>
              <a:t>Mrs Crosse</a:t>
            </a:r>
            <a:br>
              <a:rPr lang="en-GB" dirty="0">
                <a:latin typeface="Comic Sans MS" panose="030F0702030302020204" pitchFamily="66" charset="0"/>
              </a:rPr>
            </a:br>
            <a:br>
              <a:rPr lang="en-GB" dirty="0">
                <a:latin typeface="Comic Sans MS" panose="030F0702030302020204" pitchFamily="66" charset="0"/>
              </a:rPr>
            </a:br>
            <a:r>
              <a:rPr lang="en-GB" sz="5400" dirty="0">
                <a:latin typeface="Comic Sans MS" panose="030F0702030302020204" pitchFamily="66" charset="0"/>
              </a:rPr>
              <a:t>Welcome to Foxes Class</a:t>
            </a:r>
            <a:br>
              <a:rPr lang="en-GB" dirty="0">
                <a:latin typeface="Comic Sans MS" panose="030F0702030302020204" pitchFamily="66" charset="0"/>
              </a:rPr>
            </a:b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464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D5662-15BB-2375-2125-0CEE12457F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5350" y="389036"/>
            <a:ext cx="10401300" cy="781050"/>
          </a:xfrm>
        </p:spPr>
        <p:txBody>
          <a:bodyPr>
            <a:normAutofit fontScale="90000"/>
          </a:bodyPr>
          <a:lstStyle/>
          <a:p>
            <a:r>
              <a:rPr lang="en-GB" sz="5400" u="sng" dirty="0">
                <a:latin typeface="Comic Sans MS" panose="030F0702030302020204" pitchFamily="66" charset="0"/>
              </a:rPr>
              <a:t>Background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D70AD6-5C43-F96D-6179-DD4EADC8B0CF}"/>
              </a:ext>
            </a:extLst>
          </p:cNvPr>
          <p:cNvSpPr txBox="1"/>
          <p:nvPr/>
        </p:nvSpPr>
        <p:spPr>
          <a:xfrm>
            <a:off x="390525" y="1390651"/>
            <a:ext cx="1167765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omic Sans MS" panose="030F0702030302020204" pitchFamily="66" charset="0"/>
              </a:rPr>
              <a:t>I have many years experience working with children – childminding, nurseries, 10 years as a Nursery Nurse on a Paediatric ward and as a Teaching assistant.</a:t>
            </a:r>
          </a:p>
          <a:p>
            <a:endParaRPr lang="en-GB" sz="2800" dirty="0">
              <a:latin typeface="Comic Sans MS" panose="030F0702030302020204" pitchFamily="66" charset="0"/>
            </a:endParaRPr>
          </a:p>
          <a:p>
            <a:r>
              <a:rPr lang="en-GB" sz="2800" dirty="0">
                <a:latin typeface="Comic Sans MS" panose="030F0702030302020204" pitchFamily="66" charset="0"/>
              </a:rPr>
              <a:t>I did my training in year 1 and 4/5 classes</a:t>
            </a:r>
          </a:p>
          <a:p>
            <a:r>
              <a:rPr lang="en-GB" sz="2800" dirty="0">
                <a:latin typeface="Comic Sans MS" panose="030F0702030302020204" pitchFamily="66" charset="0"/>
              </a:rPr>
              <a:t>I have two children – a daughter who is 20 and a son who is 23.</a:t>
            </a:r>
          </a:p>
          <a:p>
            <a:endParaRPr lang="en-GB" sz="2800" dirty="0">
              <a:latin typeface="Comic Sans MS" panose="030F0702030302020204" pitchFamily="66" charset="0"/>
            </a:endParaRPr>
          </a:p>
          <a:p>
            <a:r>
              <a:rPr lang="en-GB" sz="2800" dirty="0">
                <a:latin typeface="Comic Sans MS" panose="030F0702030302020204" pitchFamily="66" charset="0"/>
              </a:rPr>
              <a:t>In my spare time I enjoy going on long walks and running with my dog </a:t>
            </a:r>
            <a:r>
              <a:rPr lang="en-GB" sz="2800" dirty="0" err="1">
                <a:latin typeface="Comic Sans MS" panose="030F0702030302020204" pitchFamily="66" charset="0"/>
              </a:rPr>
              <a:t>Raffie</a:t>
            </a:r>
            <a:r>
              <a:rPr lang="en-GB" sz="2800" dirty="0">
                <a:latin typeface="Comic Sans MS" panose="030F0702030302020204" pitchFamily="66" charset="0"/>
              </a:rPr>
              <a:t>.</a:t>
            </a:r>
          </a:p>
          <a:p>
            <a:endParaRPr lang="en-GB" sz="2800" dirty="0">
              <a:latin typeface="Comic Sans MS" panose="030F0702030302020204" pitchFamily="66" charset="0"/>
            </a:endParaRPr>
          </a:p>
          <a:p>
            <a:r>
              <a:rPr lang="en-GB" sz="2800" dirty="0">
                <a:latin typeface="Comic Sans MS" panose="030F0702030302020204" pitchFamily="66" charset="0"/>
              </a:rPr>
              <a:t>I also love getting lost in a good book.</a:t>
            </a:r>
          </a:p>
          <a:p>
            <a:endParaRPr lang="en-GB" sz="3600" dirty="0">
              <a:latin typeface="Comic Sans MS" panose="030F0702030302020204" pitchFamily="66" charset="0"/>
            </a:endParaRPr>
          </a:p>
          <a:p>
            <a:endParaRPr lang="en-GB" sz="3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04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D5662-15BB-2375-2125-0CEE12457F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8675" y="266701"/>
            <a:ext cx="10401300" cy="781050"/>
          </a:xfrm>
        </p:spPr>
        <p:txBody>
          <a:bodyPr>
            <a:normAutofit fontScale="90000"/>
          </a:bodyPr>
          <a:lstStyle/>
          <a:p>
            <a:r>
              <a:rPr lang="en-GB" sz="5400" u="sng" dirty="0">
                <a:latin typeface="Comic Sans MS" panose="030F0702030302020204" pitchFamily="66" charset="0"/>
              </a:rPr>
              <a:t>Class Routines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D70AD6-5C43-F96D-6179-DD4EADC8B0CF}"/>
              </a:ext>
            </a:extLst>
          </p:cNvPr>
          <p:cNvSpPr txBox="1"/>
          <p:nvPr/>
        </p:nvSpPr>
        <p:spPr>
          <a:xfrm>
            <a:off x="290512" y="1148566"/>
            <a:ext cx="11610975" cy="56323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200" dirty="0">
                <a:latin typeface="Comic Sans MS" panose="030F0702030302020204" pitchFamily="66" charset="0"/>
              </a:rPr>
              <a:t>Staff: </a:t>
            </a:r>
            <a:r>
              <a:rPr lang="en-GB" sz="2400" dirty="0">
                <a:latin typeface="Comic Sans MS" panose="030F0702030302020204" pitchFamily="66" charset="0"/>
              </a:rPr>
              <a:t>Mrs Crosse, Mrs Moores, Mrs Butt, and Mrs Cheeseman</a:t>
            </a:r>
          </a:p>
          <a:p>
            <a:endParaRPr lang="en-GB" sz="2400" dirty="0">
              <a:latin typeface="Comic Sans MS" panose="030F0702030302020204" pitchFamily="66" charset="0"/>
            </a:endParaRPr>
          </a:p>
          <a:p>
            <a:r>
              <a:rPr lang="en-GB" sz="3200" dirty="0">
                <a:latin typeface="Comic Sans MS" panose="030F0702030302020204" pitchFamily="66" charset="0"/>
              </a:rPr>
              <a:t>PE: </a:t>
            </a:r>
            <a:r>
              <a:rPr lang="en-GB" sz="2400" dirty="0">
                <a:latin typeface="Comic Sans MS" panose="030F0702030302020204" pitchFamily="66" charset="0"/>
              </a:rPr>
              <a:t>Thursday afternoon and Friday mornings. </a:t>
            </a:r>
          </a:p>
          <a:p>
            <a:endParaRPr lang="en-GB" sz="2400" dirty="0">
              <a:latin typeface="Comic Sans MS" panose="030F0702030302020204" pitchFamily="66" charset="0"/>
            </a:endParaRPr>
          </a:p>
          <a:p>
            <a:r>
              <a:rPr lang="en-GB" sz="3200" dirty="0">
                <a:latin typeface="Comic Sans MS"/>
              </a:rPr>
              <a:t>Forest School: </a:t>
            </a:r>
            <a:r>
              <a:rPr lang="en-GB" sz="2400" dirty="0">
                <a:latin typeface="Comic Sans MS"/>
              </a:rPr>
              <a:t>will be every 4</a:t>
            </a:r>
            <a:r>
              <a:rPr lang="en-GB" sz="2400" baseline="30000" dirty="0">
                <a:latin typeface="Comic Sans MS"/>
              </a:rPr>
              <a:t>th</a:t>
            </a:r>
            <a:r>
              <a:rPr lang="en-GB" sz="2400" dirty="0">
                <a:latin typeface="Comic Sans MS"/>
              </a:rPr>
              <a:t> Friday, a reminder at the beginning of the week will be sent at as well as it being in the newsletter.. </a:t>
            </a:r>
            <a:endParaRPr lang="en-GB" sz="2400" dirty="0">
              <a:latin typeface="Comic Sans MS" panose="030F0702030302020204" pitchFamily="66" charset="0"/>
            </a:endParaRPr>
          </a:p>
          <a:p>
            <a:endParaRPr lang="en-GB" sz="2400" dirty="0">
              <a:latin typeface="Comic Sans MS"/>
            </a:endParaRPr>
          </a:p>
          <a:p>
            <a:r>
              <a:rPr lang="en-GB" sz="3200" dirty="0">
                <a:latin typeface="Comic Sans MS" panose="030F0702030302020204" pitchFamily="66" charset="0"/>
              </a:rPr>
              <a:t>Homework:</a:t>
            </a:r>
            <a:r>
              <a:rPr lang="en-GB" sz="2400" dirty="0">
                <a:latin typeface="Comic Sans MS" panose="030F0702030302020204" pitchFamily="66" charset="0"/>
              </a:rPr>
              <a:t> reading, spellings (tested on a Friday) and homework sheets – these will be given out on a Monday to be handed in on a Friday.</a:t>
            </a:r>
            <a:endParaRPr lang="en-GB" sz="3200" dirty="0">
              <a:latin typeface="Comic Sans MS" panose="030F0702030302020204" pitchFamily="66" charset="0"/>
            </a:endParaRPr>
          </a:p>
          <a:p>
            <a:endParaRPr lang="en-GB" sz="3200" dirty="0">
              <a:latin typeface="Comic Sans MS" panose="030F0702030302020204" pitchFamily="66" charset="0"/>
            </a:endParaRPr>
          </a:p>
          <a:p>
            <a:r>
              <a:rPr lang="en-GB" sz="3200" dirty="0">
                <a:latin typeface="Comic Sans MS" panose="030F0702030302020204" pitchFamily="66" charset="0"/>
              </a:rPr>
              <a:t>Pencil Cases:</a:t>
            </a:r>
            <a:r>
              <a:rPr lang="en-GB" sz="2400" dirty="0">
                <a:latin typeface="Comic Sans MS" panose="030F0702030302020204" pitchFamily="66" charset="0"/>
              </a:rPr>
              <a:t> all children have been given a class pencil case with all that then need to do their learning. These will be kept in their draws – NO pencil cases or equipment from home please.</a:t>
            </a:r>
            <a:endParaRPr lang="en-GB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397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D5662-15BB-2375-2125-0CEE12457F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8675" y="266701"/>
            <a:ext cx="10401300" cy="904874"/>
          </a:xfrm>
        </p:spPr>
        <p:txBody>
          <a:bodyPr>
            <a:normAutofit/>
          </a:bodyPr>
          <a:lstStyle/>
          <a:p>
            <a:r>
              <a:rPr lang="en-GB" sz="5400" u="sng" dirty="0">
                <a:latin typeface="Comic Sans MS" panose="030F0702030302020204" pitchFamily="66" charset="0"/>
              </a:rPr>
              <a:t>Reading </a:t>
            </a:r>
            <a:endParaRPr lang="en-GB" sz="4400" u="sng" dirty="0">
              <a:latin typeface="Comic Sans MS" panose="030F07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D2C1B9-94C8-B0A1-0084-3792BE23F7D8}"/>
              </a:ext>
            </a:extLst>
          </p:cNvPr>
          <p:cNvSpPr txBox="1"/>
          <p:nvPr/>
        </p:nvSpPr>
        <p:spPr>
          <a:xfrm>
            <a:off x="828673" y="1495425"/>
            <a:ext cx="1040130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Comic Sans MS" panose="030F0702030302020204" pitchFamily="66" charset="0"/>
              </a:rPr>
              <a:t>• Please continue to read with your child as often as possible, at least three times a week makes a huge impact on their understanding of texts and their writing. </a:t>
            </a:r>
            <a:br>
              <a:rPr lang="en-GB" sz="3200" dirty="0">
                <a:latin typeface="Comic Sans MS" panose="030F0702030302020204" pitchFamily="66" charset="0"/>
              </a:rPr>
            </a:br>
            <a:endParaRPr lang="en-GB" sz="3200" dirty="0">
              <a:latin typeface="Comic Sans MS" panose="030F0702030302020204" pitchFamily="66" charset="0"/>
            </a:endParaRPr>
          </a:p>
          <a:p>
            <a:r>
              <a:rPr lang="en-GB" sz="3200" dirty="0">
                <a:latin typeface="Comic Sans MS" panose="030F0702030302020204" pitchFamily="66" charset="0"/>
              </a:rPr>
              <a:t>• Books can be borrowed from our class library or the school library. </a:t>
            </a:r>
            <a:br>
              <a:rPr lang="en-GB" sz="3200" dirty="0">
                <a:latin typeface="Comic Sans MS" panose="030F0702030302020204" pitchFamily="66" charset="0"/>
              </a:rPr>
            </a:br>
            <a:endParaRPr lang="en-GB" sz="3200" dirty="0">
              <a:latin typeface="Comic Sans MS" panose="030F0702030302020204" pitchFamily="66" charset="0"/>
            </a:endParaRPr>
          </a:p>
          <a:p>
            <a:r>
              <a:rPr lang="en-GB" sz="3200" dirty="0">
                <a:latin typeface="Comic Sans MS" panose="030F0702030302020204" pitchFamily="66" charset="0"/>
              </a:rPr>
              <a:t>• Please let me know if your child is struggling to find the right book for them.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69143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D5662-15BB-2375-2125-0CEE12457F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8675" y="266701"/>
            <a:ext cx="10401300" cy="781050"/>
          </a:xfrm>
        </p:spPr>
        <p:txBody>
          <a:bodyPr>
            <a:normAutofit fontScale="90000"/>
          </a:bodyPr>
          <a:lstStyle/>
          <a:p>
            <a:r>
              <a:rPr lang="en-GB" sz="5400" u="sng" dirty="0">
                <a:latin typeface="Comic Sans MS" panose="030F0702030302020204" pitchFamily="66" charset="0"/>
              </a:rPr>
              <a:t>Autumn Term Topic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919DB1-EEDC-3DF9-D1F7-B8B5F7F597E2}"/>
              </a:ext>
            </a:extLst>
          </p:cNvPr>
          <p:cNvSpPr txBox="1"/>
          <p:nvPr/>
        </p:nvSpPr>
        <p:spPr>
          <a:xfrm>
            <a:off x="828675" y="1402074"/>
            <a:ext cx="10414684" cy="5847755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latin typeface="Comic Sans MS"/>
                <a:ea typeface="Calibri"/>
                <a:cs typeface="Calibri"/>
              </a:rPr>
              <a:t>Our enquiry question this half term is,</a:t>
            </a:r>
            <a:endParaRPr lang="en-US" dirty="0"/>
          </a:p>
          <a:p>
            <a:pPr algn="ctr"/>
            <a:endParaRPr lang="en-US" sz="3600" dirty="0">
              <a:latin typeface="Comic Sans MS"/>
              <a:ea typeface="Calibri"/>
              <a:cs typeface="Calibri"/>
            </a:endParaRPr>
          </a:p>
          <a:p>
            <a:pPr algn="ctr"/>
            <a:r>
              <a:rPr lang="en-US" sz="4400" b="1" dirty="0">
                <a:latin typeface="Comic Sans MS"/>
                <a:ea typeface="Calibri"/>
                <a:cs typeface="Calibri"/>
              </a:rPr>
              <a:t>What does Earth look like from the Solar System?</a:t>
            </a:r>
          </a:p>
          <a:p>
            <a:pPr algn="ctr"/>
            <a:endParaRPr lang="en-US" sz="4400" b="1" dirty="0">
              <a:latin typeface="Comic Sans MS"/>
              <a:ea typeface="Calibri"/>
              <a:cs typeface="Calibri"/>
            </a:endParaRPr>
          </a:p>
          <a:p>
            <a:pPr algn="ctr"/>
            <a:r>
              <a:rPr lang="en-US" sz="4000" dirty="0">
                <a:latin typeface="Comic Sans MS"/>
                <a:ea typeface="Calibri"/>
                <a:cs typeface="Calibri"/>
              </a:rPr>
              <a:t>We will be going on a visit to Winchester Science Museum as part of their learning. </a:t>
            </a:r>
          </a:p>
          <a:p>
            <a:pPr algn="ctr"/>
            <a:endParaRPr lang="en-US" sz="3600" dirty="0">
              <a:latin typeface="Comic Sans MS"/>
              <a:ea typeface="Calibri"/>
              <a:cs typeface="Calibri"/>
            </a:endParaRPr>
          </a:p>
          <a:p>
            <a:pPr algn="ctr"/>
            <a:endParaRPr lang="en-US" sz="3600" dirty="0">
              <a:latin typeface="Comic Sans MS"/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9327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D5662-15BB-2375-2125-0CEE12457F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8675" y="266701"/>
            <a:ext cx="10401300" cy="781050"/>
          </a:xfrm>
        </p:spPr>
        <p:txBody>
          <a:bodyPr>
            <a:normAutofit fontScale="90000"/>
          </a:bodyPr>
          <a:lstStyle/>
          <a:p>
            <a:r>
              <a:rPr lang="en-GB" sz="5400" u="sng" dirty="0">
                <a:latin typeface="Comic Sans MS" panose="030F0702030302020204" pitchFamily="66" charset="0"/>
              </a:rPr>
              <a:t>Things to remember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AF4462-C051-0293-E2E1-13AAB4229DE1}"/>
              </a:ext>
            </a:extLst>
          </p:cNvPr>
          <p:cNvSpPr txBox="1"/>
          <p:nvPr/>
        </p:nvSpPr>
        <p:spPr>
          <a:xfrm>
            <a:off x="294012" y="2131189"/>
            <a:ext cx="10723964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Comic Sans MS"/>
              </a:rPr>
              <a:t>Bring a named drinks bottle every day into school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6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Comic Sans MS"/>
              </a:rPr>
              <a:t>PE kits on a Thursday and Friday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6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Comic Sans MS"/>
              </a:rPr>
              <a:t>All items to be clearly named.</a:t>
            </a:r>
          </a:p>
        </p:txBody>
      </p:sp>
    </p:spTree>
    <p:extLst>
      <p:ext uri="{BB962C8B-B14F-4D97-AF65-F5344CB8AC3E}">
        <p14:creationId xmlns:p14="http://schemas.microsoft.com/office/powerpoint/2010/main" val="874947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D5662-15BB-2375-2125-0CEE12457F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8675" y="266701"/>
            <a:ext cx="10401300" cy="781050"/>
          </a:xfrm>
        </p:spPr>
        <p:txBody>
          <a:bodyPr>
            <a:normAutofit fontScale="90000"/>
          </a:bodyPr>
          <a:lstStyle/>
          <a:p>
            <a:r>
              <a:rPr lang="en-GB" sz="5400" u="sng" dirty="0">
                <a:latin typeface="Comic Sans MS" panose="030F0702030302020204" pitchFamily="66" charset="0"/>
              </a:rPr>
              <a:t>Any Questions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AF4462-C051-0293-E2E1-13AAB4229DE1}"/>
              </a:ext>
            </a:extLst>
          </p:cNvPr>
          <p:cNvSpPr txBox="1"/>
          <p:nvPr/>
        </p:nvSpPr>
        <p:spPr>
          <a:xfrm>
            <a:off x="1303662" y="1997839"/>
            <a:ext cx="4732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3600" dirty="0">
              <a:latin typeface="Comic Sans MS" panose="030F0702030302020204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9139EC-ED2A-3832-56B3-284F2EFDB056}"/>
              </a:ext>
            </a:extLst>
          </p:cNvPr>
          <p:cNvSpPr txBox="1"/>
          <p:nvPr/>
        </p:nvSpPr>
        <p:spPr>
          <a:xfrm>
            <a:off x="1566761" y="1711351"/>
            <a:ext cx="9086333" cy="40626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dirty="0">
                <a:latin typeface="Comic Sans MS"/>
                <a:ea typeface="Calibri"/>
                <a:cs typeface="Calibri"/>
              </a:rPr>
              <a:t>If you have questions please email</a:t>
            </a:r>
            <a:endParaRPr lang="en-US" sz="4000">
              <a:ea typeface="Calibri"/>
              <a:cs typeface="Calibri"/>
            </a:endParaRPr>
          </a:p>
          <a:p>
            <a:pPr algn="ctr"/>
            <a:endParaRPr lang="en-US" sz="4000" dirty="0">
              <a:latin typeface="Comic Sans MS"/>
              <a:ea typeface="Calibri"/>
              <a:cs typeface="Calibri"/>
            </a:endParaRPr>
          </a:p>
          <a:p>
            <a:pPr algn="ctr"/>
            <a:r>
              <a:rPr lang="en-US" sz="4000" dirty="0">
                <a:latin typeface="Comic Sans MS"/>
                <a:ea typeface="Calibri"/>
                <a:cs typeface="Calibri"/>
                <a:hlinkClick r:id="rId2"/>
              </a:rPr>
              <a:t>Office@bourton.dorset.sch.uk</a:t>
            </a:r>
            <a:endParaRPr lang="en-US" sz="4000" dirty="0">
              <a:latin typeface="Comic Sans MS"/>
              <a:ea typeface="Calibri"/>
              <a:cs typeface="Calibri"/>
            </a:endParaRPr>
          </a:p>
          <a:p>
            <a:pPr algn="ctr"/>
            <a:endParaRPr lang="en-US" sz="4000" dirty="0">
              <a:latin typeface="Comic Sans MS"/>
              <a:ea typeface="Calibri"/>
              <a:cs typeface="Calibri"/>
            </a:endParaRPr>
          </a:p>
          <a:p>
            <a:pPr algn="ctr"/>
            <a:r>
              <a:rPr lang="en-US" sz="4000" dirty="0">
                <a:latin typeface="Comic Sans MS"/>
                <a:ea typeface="Calibri"/>
                <a:cs typeface="Calibri"/>
              </a:rPr>
              <a:t>I will get back to you at the next available opportunity.</a:t>
            </a:r>
          </a:p>
          <a:p>
            <a:endParaRPr lang="en-US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2066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382</Words>
  <Application>Microsoft Office PowerPoint</Application>
  <PresentationFormat>Widescreen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Office Theme</vt:lpstr>
      <vt:lpstr>Meet the Teacher  Mrs Crosse  Welcome to Foxes Class </vt:lpstr>
      <vt:lpstr>Background</vt:lpstr>
      <vt:lpstr>Class Routines</vt:lpstr>
      <vt:lpstr>Reading </vt:lpstr>
      <vt:lpstr>Autumn Term Topic</vt:lpstr>
      <vt:lpstr>Things to remember</vt:lpstr>
      <vt:lpstr>Any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the Teacher  Mrs Crosse  Welcome to Foxes Class</dc:title>
  <dc:creator>Rebecca Crosse</dc:creator>
  <cp:lastModifiedBy>Rebecca Crosse</cp:lastModifiedBy>
  <cp:revision>101</cp:revision>
  <dcterms:created xsi:type="dcterms:W3CDTF">2024-08-22T10:44:10Z</dcterms:created>
  <dcterms:modified xsi:type="dcterms:W3CDTF">2026-09-07T15:04:56Z</dcterms:modified>
</cp:coreProperties>
</file>