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E3F8"/>
    <a:srgbClr val="FBC9F1"/>
    <a:srgbClr val="C1FBC2"/>
    <a:srgbClr val="CAF1F2"/>
    <a:srgbClr val="F2F292"/>
    <a:srgbClr val="EA9382"/>
    <a:srgbClr val="B3EF95"/>
    <a:srgbClr val="90A8F4"/>
    <a:srgbClr val="9D74B0"/>
    <a:srgbClr val="FD87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3" autoAdjust="0"/>
    <p:restoredTop sz="94640"/>
  </p:normalViewPr>
  <p:slideViewPr>
    <p:cSldViewPr snapToGrid="0">
      <p:cViewPr varScale="1">
        <p:scale>
          <a:sx n="80" d="100"/>
          <a:sy n="80" d="100"/>
        </p:scale>
        <p:origin x="7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Crosse" userId="fc6c29d1-f316-4a88-b129-04fa04764b4c" providerId="ADAL" clId="{F8CFDDAA-0977-44CA-A69A-7BB6BAC9EF3E}"/>
    <pc:docChg chg="modSld">
      <pc:chgData name="Rebecca Crosse" userId="fc6c29d1-f316-4a88-b129-04fa04764b4c" providerId="ADAL" clId="{F8CFDDAA-0977-44CA-A69A-7BB6BAC9EF3E}" dt="2026-08-05T12:09:54.486" v="41" actId="20577"/>
      <pc:docMkLst>
        <pc:docMk/>
      </pc:docMkLst>
      <pc:sldChg chg="modSp mod">
        <pc:chgData name="Rebecca Crosse" userId="fc6c29d1-f316-4a88-b129-04fa04764b4c" providerId="ADAL" clId="{F8CFDDAA-0977-44CA-A69A-7BB6BAC9EF3E}" dt="2026-08-05T12:09:54.486" v="41" actId="20577"/>
        <pc:sldMkLst>
          <pc:docMk/>
          <pc:sldMk cId="2785322377" sldId="256"/>
        </pc:sldMkLst>
        <pc:spChg chg="mod">
          <ac:chgData name="Rebecca Crosse" userId="fc6c29d1-f316-4a88-b129-04fa04764b4c" providerId="ADAL" clId="{F8CFDDAA-0977-44CA-A69A-7BB6BAC9EF3E}" dt="2026-08-05T12:09:54.486" v="41" actId="20577"/>
          <ac:spMkLst>
            <pc:docMk/>
            <pc:sldMk cId="2785322377" sldId="256"/>
            <ac:spMk id="5" creationId="{90B4510D-88AF-CD96-FEE4-894EC606AAE7}"/>
          </ac:spMkLst>
        </pc:spChg>
        <pc:spChg chg="mod">
          <ac:chgData name="Rebecca Crosse" userId="fc6c29d1-f316-4a88-b129-04fa04764b4c" providerId="ADAL" clId="{F8CFDDAA-0977-44CA-A69A-7BB6BAC9EF3E}" dt="2026-07-27T16:54:06.559" v="5" actId="20577"/>
          <ac:spMkLst>
            <pc:docMk/>
            <pc:sldMk cId="2785322377" sldId="256"/>
            <ac:spMk id="7" creationId="{25F34DE7-4D2C-AE94-E97D-5E11E45BDCE1}"/>
          </ac:spMkLst>
        </pc:spChg>
        <pc:spChg chg="mod">
          <ac:chgData name="Rebecca Crosse" userId="fc6c29d1-f316-4a88-b129-04fa04764b4c" providerId="ADAL" clId="{F8CFDDAA-0977-44CA-A69A-7BB6BAC9EF3E}" dt="2026-08-05T12:09:25.581" v="7"/>
          <ac:spMkLst>
            <pc:docMk/>
            <pc:sldMk cId="2785322377" sldId="256"/>
            <ac:spMk id="40" creationId="{4DF72CA4-445D-0A0C-DB0B-A38A98E81245}"/>
          </ac:spMkLst>
        </pc:spChg>
        <pc:picChg chg="mod">
          <ac:chgData name="Rebecca Crosse" userId="fc6c29d1-f316-4a88-b129-04fa04764b4c" providerId="ADAL" clId="{F8CFDDAA-0977-44CA-A69A-7BB6BAC9EF3E}" dt="2026-07-27T16:48:57.067" v="1" actId="1076"/>
          <ac:picMkLst>
            <pc:docMk/>
            <pc:sldMk cId="2785322377" sldId="256"/>
            <ac:picMk id="29" creationId="{65E5D436-B756-8B97-E285-69D39D779AC2}"/>
          </ac:picMkLst>
        </pc:picChg>
        <pc:picChg chg="mod">
          <ac:chgData name="Rebecca Crosse" userId="fc6c29d1-f316-4a88-b129-04fa04764b4c" providerId="ADAL" clId="{F8CFDDAA-0977-44CA-A69A-7BB6BAC9EF3E}" dt="2026-08-05T12:09:31.520" v="8" actId="1076"/>
          <ac:picMkLst>
            <pc:docMk/>
            <pc:sldMk cId="2785322377" sldId="256"/>
            <ac:picMk id="39" creationId="{AEA562D3-CA61-B8ED-6597-7B2552AE3914}"/>
          </ac:picMkLst>
        </pc:picChg>
        <pc:picChg chg="mod">
          <ac:chgData name="Rebecca Crosse" userId="fc6c29d1-f316-4a88-b129-04fa04764b4c" providerId="ADAL" clId="{F8CFDDAA-0977-44CA-A69A-7BB6BAC9EF3E}" dt="2026-07-27T16:46:42.020" v="0" actId="1076"/>
          <ac:picMkLst>
            <pc:docMk/>
            <pc:sldMk cId="2785322377" sldId="256"/>
            <ac:picMk id="48" creationId="{238E532D-2452-5DFD-C877-B7B7DA36C65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09AA41-1845-449E-BFE0-6A3296B852E3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C77698-85D6-4FF6-9B3A-F98E0E3120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3220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C77698-85D6-4FF6-9B3A-F98E0E31205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8102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24921-E193-EC2E-4FC8-E49711E767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227774-AF56-6F1B-F5C1-BD91CF29E0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6C0426-05ED-334D-33F2-29FDC254B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BBD5F-3190-4F4E-8508-58F2C20E80CB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509F84-E919-89D2-3707-50C5B1564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981E82-81ED-07C7-3E9A-67B658059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7983-E5F8-4F52-BC25-1573CA606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772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DE0C9-13BC-57F1-7845-98B5D978C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D606AC-C4FF-F5C1-EE11-5C81E08F33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C72763-F968-30CF-2C9E-900D4D89D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BBD5F-3190-4F4E-8508-58F2C20E80CB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65905-5082-4234-8C2C-E22BB0574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A05BE-EAEA-795F-2A45-7CE1029C7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7983-E5F8-4F52-BC25-1573CA606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2626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237B8-8DEC-F11A-D86B-B2FA4D364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723CC-A009-CD41-7AD4-EC87114A0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981B4B-A001-BE94-36C0-D2F23B731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BBD5F-3190-4F4E-8508-58F2C20E80CB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BAA4F-8A2A-0EA9-F29D-B9EAE5532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7611C-21BD-1F1B-03CE-CD8BB913F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7983-E5F8-4F52-BC25-1573CA606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5802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C7EF8-96E5-1D12-4EF9-66EC5C378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1D143-E498-5013-AD53-678F8A0414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B9F0E9-F2E5-CDF5-6A37-A9A69AA6BE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F96293-5F79-5463-83EC-ADE6CEE2B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BBD5F-3190-4F4E-8508-58F2C20E80CB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4657F3-02CF-79D2-4857-8CD3DDA58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BEEEA4-741E-E092-4ED6-84E7425F5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7983-E5F8-4F52-BC25-1573CA606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149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719D4-1C9A-7A1D-72B4-1C0C5DE86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DA8A5D-C72F-A06A-1625-3492A1487A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8AA4ED-CCBC-45CF-361B-68B4DB30FA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AA0C05-74B3-0E4C-6FDA-3FBE333810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CA0616-006A-6628-EAD2-185ED8D47F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7B172D-16AE-3BB1-59F2-736353A69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BBD5F-3190-4F4E-8508-58F2C20E80CB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D1F42D-9357-99EF-EDA0-4551FE5FB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844915-C979-DFA4-7786-9C569BCC6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7983-E5F8-4F52-BC25-1573CA606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650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42537-E9DE-CA47-D1A5-AECB06980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630220-1245-33A2-6E8F-27799CAD6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BBD5F-3190-4F4E-8508-58F2C20E80CB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4B37E7-1E80-FFFA-986D-77A734F86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26480-6A70-FEEA-2F84-B68CC82D6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7983-E5F8-4F52-BC25-1573CA606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1077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BB695A-FA33-F067-0BBB-FD931C26F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BBD5F-3190-4F4E-8508-58F2C20E80CB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6C2FFE-01DC-EEA4-5738-563172505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FE660D-642F-4EE1-242B-74692464E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7983-E5F8-4F52-BC25-1573CA606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5976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4D786-1B5C-86C8-E0C3-C6EE74DF8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7CED0B-C312-CD38-EBF2-A1F409506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D29937-C8CB-55B2-CA80-3B2EAA4659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B836EA-628B-0022-E72A-A7CC2058D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BBD5F-3190-4F4E-8508-58F2C20E80CB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B50F9D-D529-BC6B-2B5C-639F42838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69A49-10B0-63F8-8071-4F2A7EE85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7983-E5F8-4F52-BC25-1573CA606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982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1BFD2-832F-DD0A-DD07-B25DF6902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4B65DDD-A841-539D-CF2B-49799CD993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99A77E-5B20-099D-B021-B4204BF7DB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6BC533-41A7-8114-59C6-9D4C83E28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BBD5F-3190-4F4E-8508-58F2C20E80CB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F245EA-97AE-4664-2362-D30E0AA21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7249B7-A75A-C155-09BD-6EBEA00D2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7983-E5F8-4F52-BC25-1573CA606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131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C2865-8B39-DEE2-CC43-02FB6A39A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D921A5-3F8D-5E90-3E9F-8448DBEC34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C06AB6-584E-8AA4-D36B-55EFAA00E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BBD5F-3190-4F4E-8508-58F2C20E80CB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896C80-6B5A-2B88-0980-C9163020F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592206-A522-A058-3498-180C257F7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7983-E5F8-4F52-BC25-1573CA606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5731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AFF408-7133-7EC9-3C3D-3E8ECADAD8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65F701-0F74-0B7C-AF8E-AC71C29EF8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813882-E36B-6ED1-6FA1-37F71B117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BBD5F-3190-4F4E-8508-58F2C20E80CB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F71347-7FC7-3911-E62D-4595E35D9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F3E265-7E4C-3ECD-44E1-112A46563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7983-E5F8-4F52-BC25-1573CA606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8046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AF87A5-EB18-EC2E-60AA-0B6B92DD8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FF2510-2536-19C3-831A-B00233EA0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D34797-C8B4-3AA1-8E0A-EB444CD76C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4BBD5F-3190-4F4E-8508-58F2C20E80CB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4F68CD-5FE8-FC15-C20A-F1526931EC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682D1-AD7A-22B2-6098-25165AC7E6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8E7983-E5F8-4F52-BC25-1573CA606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31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4DF72CA4-445D-0A0C-DB0B-A38A98E81245}"/>
              </a:ext>
            </a:extLst>
          </p:cNvPr>
          <p:cNvSpPr/>
          <p:nvPr/>
        </p:nvSpPr>
        <p:spPr>
          <a:xfrm>
            <a:off x="7237224" y="5537302"/>
            <a:ext cx="2263862" cy="114364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Charanga</a:t>
            </a:r>
            <a:r>
              <a:rPr lang="en-GB" dirty="0"/>
              <a:t>: Unit 1 - Melody and Harmony in music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D4FB46BE-741C-E009-A18F-78B2C3EEDCCE}"/>
              </a:ext>
            </a:extLst>
          </p:cNvPr>
          <p:cNvSpPr/>
          <p:nvPr/>
        </p:nvSpPr>
        <p:spPr>
          <a:xfrm>
            <a:off x="3653801" y="5201335"/>
            <a:ext cx="3497960" cy="147961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What the Earth looks like from the solar system.</a:t>
            </a:r>
          </a:p>
          <a:p>
            <a:pPr algn="ctr"/>
            <a:r>
              <a:rPr lang="en-GB" sz="1400" dirty="0"/>
              <a:t>How to use Acrylics.</a:t>
            </a:r>
          </a:p>
          <a:p>
            <a:pPr algn="ctr"/>
            <a:r>
              <a:rPr lang="en-GB" sz="1400" dirty="0"/>
              <a:t>Annotate pictures seen from space.</a:t>
            </a:r>
          </a:p>
          <a:p>
            <a:pPr algn="ctr"/>
            <a:r>
              <a:rPr lang="en-GB" sz="1400" dirty="0"/>
              <a:t>Use Acrylics to create what Earth looks like from the ISS.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872A4734-0D03-5AFA-1A5A-1B355B838E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1703" y="96838"/>
            <a:ext cx="6216445" cy="748736"/>
          </a:xfrm>
          <a:prstGeom prst="roundRect">
            <a:avLst>
              <a:gd name="adj" fmla="val 16667"/>
            </a:avLst>
          </a:prstGeom>
          <a:solidFill>
            <a:srgbClr val="FDE3F8"/>
          </a:solidFill>
          <a:ln w="25400" algn="ctr">
            <a:solidFill>
              <a:srgbClr val="000000"/>
            </a:solidFill>
            <a:round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Foxes Class Curriculum Overview—Autumn 1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Enquiry 1: What does Earth look like from the Solar System?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FA054227-91C1-5581-F42F-28ECEB51A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52" y="96838"/>
            <a:ext cx="5001618" cy="1184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0B4510D-88AF-CD96-FEE4-894EC606AAE7}"/>
              </a:ext>
            </a:extLst>
          </p:cNvPr>
          <p:cNvSpPr/>
          <p:nvPr/>
        </p:nvSpPr>
        <p:spPr>
          <a:xfrm>
            <a:off x="213850" y="1630215"/>
            <a:ext cx="3354487" cy="289459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b="1" u="sng" dirty="0"/>
              <a:t>Being Authors</a:t>
            </a:r>
          </a:p>
          <a:p>
            <a:pPr algn="ctr"/>
            <a:r>
              <a:rPr lang="en-GB" sz="1200" dirty="0"/>
              <a:t>Basics</a:t>
            </a:r>
          </a:p>
          <a:p>
            <a:pPr algn="ctr"/>
            <a:r>
              <a:rPr lang="en-GB" sz="1200" dirty="0"/>
              <a:t>Lights on Cotton Rock </a:t>
            </a:r>
            <a:r>
              <a:rPr lang="en-GB" sz="1200"/>
              <a:t>- Narrative</a:t>
            </a:r>
            <a:endParaRPr lang="en-GB" sz="1200" dirty="0"/>
          </a:p>
          <a:p>
            <a:pPr algn="ctr"/>
            <a:r>
              <a:rPr lang="en-GB" sz="1200" dirty="0"/>
              <a:t>Transition to Mars – Journal</a:t>
            </a:r>
          </a:p>
          <a:p>
            <a:pPr algn="ctr"/>
            <a:r>
              <a:rPr lang="en-GB" sz="1200" dirty="0"/>
              <a:t>Poetry</a:t>
            </a:r>
          </a:p>
          <a:p>
            <a:pPr algn="ctr"/>
            <a:r>
              <a:rPr lang="en-GB" sz="1200" b="1" u="sng" dirty="0"/>
              <a:t>Author Readers</a:t>
            </a:r>
          </a:p>
          <a:p>
            <a:pPr algn="ctr"/>
            <a:r>
              <a:rPr lang="en-GB" sz="1200" dirty="0">
                <a:effectLst/>
                <a:latin typeface="+mj-lt"/>
                <a:ea typeface="Calibri" panose="020F0502020204030204" pitchFamily="34" charset="0"/>
                <a:cs typeface="Century Gothic" panose="020B0502020202020204" pitchFamily="34" charset="0"/>
              </a:rPr>
              <a:t>Jamie Drake Equation</a:t>
            </a:r>
            <a:endParaRPr lang="en-GB" sz="12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200" dirty="0"/>
              <a:t>Sia Titanium</a:t>
            </a:r>
          </a:p>
          <a:p>
            <a:pPr algn="ctr"/>
            <a:r>
              <a:rPr lang="en-GB" sz="1200" dirty="0"/>
              <a:t>Sia Alive</a:t>
            </a:r>
          </a:p>
          <a:p>
            <a:pPr algn="ctr"/>
            <a:r>
              <a:rPr lang="en-GB" sz="1200" dirty="0"/>
              <a:t>Sia Elastic Heart</a:t>
            </a:r>
          </a:p>
          <a:p>
            <a:pPr algn="ctr"/>
            <a:r>
              <a:rPr lang="en-GB" sz="1200" dirty="0"/>
              <a:t>Dorothy Vaughan</a:t>
            </a:r>
          </a:p>
          <a:p>
            <a:pPr algn="ctr"/>
            <a:r>
              <a:rPr lang="en-GB" sz="1200" dirty="0"/>
              <a:t>Margaret Hamilton</a:t>
            </a:r>
          </a:p>
          <a:p>
            <a:pPr algn="ctr"/>
            <a:r>
              <a:rPr lang="en-GB" sz="1200" b="1" u="sng" dirty="0"/>
              <a:t>Comprehension Crushers</a:t>
            </a:r>
          </a:p>
          <a:p>
            <a:pPr algn="ctr"/>
            <a:r>
              <a:rPr lang="en-GB" sz="1200" dirty="0"/>
              <a:t>Space, Tourism and Astronauts</a:t>
            </a:r>
          </a:p>
          <a:p>
            <a:pPr algn="ctr"/>
            <a:r>
              <a:rPr lang="en-GB" sz="1200" dirty="0"/>
              <a:t>Galapagos and Moon landings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2C3F9F3-3379-36C4-D4A6-3B426DCAAB4B}"/>
              </a:ext>
            </a:extLst>
          </p:cNvPr>
          <p:cNvSpPr/>
          <p:nvPr/>
        </p:nvSpPr>
        <p:spPr>
          <a:xfrm>
            <a:off x="4133036" y="3732929"/>
            <a:ext cx="4319515" cy="97362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What can we see from the ISS?</a:t>
            </a:r>
          </a:p>
          <a:p>
            <a:pPr algn="ctr"/>
            <a:r>
              <a:rPr lang="en-GB" sz="1600" dirty="0"/>
              <a:t>What is Longitude?</a:t>
            </a:r>
          </a:p>
          <a:p>
            <a:pPr algn="ctr"/>
            <a:r>
              <a:rPr lang="en-GB" sz="1600" dirty="0"/>
              <a:t>What is Latitude?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5F34DE7-4D2C-AE94-E97D-5E11E45BDCE1}"/>
              </a:ext>
            </a:extLst>
          </p:cNvPr>
          <p:cNvSpPr/>
          <p:nvPr/>
        </p:nvSpPr>
        <p:spPr>
          <a:xfrm>
            <a:off x="4104965" y="1616922"/>
            <a:ext cx="4328330" cy="167551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How do we know that Earth, Sun and the Moon are spherical bodies?</a:t>
            </a:r>
          </a:p>
          <a:p>
            <a:pPr algn="ctr"/>
            <a:r>
              <a:rPr lang="en-GB" sz="1600" dirty="0"/>
              <a:t>How does the Earth and other planets move?</a:t>
            </a:r>
          </a:p>
          <a:p>
            <a:pPr algn="ctr"/>
            <a:r>
              <a:rPr lang="en-GB" sz="1600" dirty="0"/>
              <a:t>How does the Earth and Moon orbit?</a:t>
            </a:r>
          </a:p>
          <a:p>
            <a:pPr algn="ctr"/>
            <a:r>
              <a:rPr lang="en-GB" sz="1600" dirty="0"/>
              <a:t>Why is there Day and Night on Earth?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ADE5355-91FB-0AD4-5C45-0A23D6C0E693}"/>
              </a:ext>
            </a:extLst>
          </p:cNvPr>
          <p:cNvSpPr/>
          <p:nvPr/>
        </p:nvSpPr>
        <p:spPr>
          <a:xfrm>
            <a:off x="8770749" y="3934166"/>
            <a:ext cx="3256949" cy="113839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SCARF</a:t>
            </a:r>
            <a:r>
              <a:rPr lang="en-GB" dirty="0"/>
              <a:t>: Relationship</a:t>
            </a:r>
          </a:p>
          <a:p>
            <a:pPr algn="ctr"/>
            <a:r>
              <a:rPr lang="en-GB" b="1" dirty="0"/>
              <a:t>Emmanuel</a:t>
            </a:r>
            <a:r>
              <a:rPr lang="en-GB" dirty="0"/>
              <a:t>: Why is the Gospel such good news?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6BCAF80-3D21-36F3-86A5-26AC5F32B4DA}"/>
              </a:ext>
            </a:extLst>
          </p:cNvPr>
          <p:cNvSpPr/>
          <p:nvPr/>
        </p:nvSpPr>
        <p:spPr>
          <a:xfrm>
            <a:off x="8721201" y="1320698"/>
            <a:ext cx="3256950" cy="208281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GB" dirty="0"/>
              <a:t>Place Value</a:t>
            </a:r>
          </a:p>
          <a:p>
            <a:pPr algn="ctr">
              <a:lnSpc>
                <a:spcPct val="150000"/>
              </a:lnSpc>
            </a:pPr>
            <a:r>
              <a:rPr lang="en-GB" dirty="0"/>
              <a:t>Addition and Subtraction</a:t>
            </a:r>
          </a:p>
          <a:p>
            <a:pPr algn="ctr">
              <a:lnSpc>
                <a:spcPct val="150000"/>
              </a:lnSpc>
            </a:pPr>
            <a:r>
              <a:rPr lang="en-GB" dirty="0"/>
              <a:t>Multiplication and Division</a:t>
            </a:r>
          </a:p>
          <a:p>
            <a:pPr algn="ctr">
              <a:lnSpc>
                <a:spcPct val="150000"/>
              </a:lnSpc>
            </a:pPr>
            <a:r>
              <a:rPr lang="en-GB" dirty="0"/>
              <a:t>Fractions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860B8DB-657F-2ED4-6F8C-DB6057495FB3}"/>
              </a:ext>
            </a:extLst>
          </p:cNvPr>
          <p:cNvSpPr/>
          <p:nvPr/>
        </p:nvSpPr>
        <p:spPr>
          <a:xfrm>
            <a:off x="213849" y="6104862"/>
            <a:ext cx="3256937" cy="55966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b="1" dirty="0"/>
              <a:t>Language Angels </a:t>
            </a:r>
            <a:r>
              <a:rPr lang="en-GB" sz="1400" dirty="0"/>
              <a:t>– The Date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A8E0F6D-8BCF-5308-41F1-F335C490DEFD}"/>
              </a:ext>
            </a:extLst>
          </p:cNvPr>
          <p:cNvSpPr/>
          <p:nvPr/>
        </p:nvSpPr>
        <p:spPr>
          <a:xfrm>
            <a:off x="201127" y="4997771"/>
            <a:ext cx="3256937" cy="69622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b="1" dirty="0"/>
              <a:t>Get Set 4 PE</a:t>
            </a:r>
          </a:p>
          <a:p>
            <a:pPr algn="ctr"/>
            <a:r>
              <a:rPr lang="en-GB" sz="1400" dirty="0"/>
              <a:t>- Gymnastics</a:t>
            </a:r>
          </a:p>
          <a:p>
            <a:pPr algn="ctr"/>
            <a:r>
              <a:rPr lang="en-GB" sz="1400" dirty="0"/>
              <a:t>- Rugby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43EA6C6-784C-016C-A32D-288FF7A07689}"/>
              </a:ext>
            </a:extLst>
          </p:cNvPr>
          <p:cNvSpPr/>
          <p:nvPr/>
        </p:nvSpPr>
        <p:spPr>
          <a:xfrm>
            <a:off x="213850" y="1226367"/>
            <a:ext cx="3354487" cy="452283"/>
          </a:xfrm>
          <a:prstGeom prst="roundRect">
            <a:avLst/>
          </a:prstGeom>
          <a:solidFill>
            <a:srgbClr val="FD87E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Being Authors and Readers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28BD0FB-2FD5-3BBD-2056-F9C10F51402F}"/>
              </a:ext>
            </a:extLst>
          </p:cNvPr>
          <p:cNvSpPr/>
          <p:nvPr/>
        </p:nvSpPr>
        <p:spPr>
          <a:xfrm>
            <a:off x="208151" y="4594265"/>
            <a:ext cx="3256937" cy="452283"/>
          </a:xfrm>
          <a:prstGeom prst="roundRect">
            <a:avLst/>
          </a:prstGeom>
          <a:solidFill>
            <a:srgbClr val="EA938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Being Athletes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E88277E-8A73-5FD6-3C99-7F9646E66452}"/>
              </a:ext>
            </a:extLst>
          </p:cNvPr>
          <p:cNvSpPr/>
          <p:nvPr/>
        </p:nvSpPr>
        <p:spPr>
          <a:xfrm>
            <a:off x="227415" y="5763444"/>
            <a:ext cx="3256937" cy="45228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Being Linguists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1AD3936-8C03-8DC8-24FD-BEB14E5E4EEB}"/>
              </a:ext>
            </a:extLst>
          </p:cNvPr>
          <p:cNvSpPr/>
          <p:nvPr/>
        </p:nvSpPr>
        <p:spPr>
          <a:xfrm>
            <a:off x="3653802" y="4735984"/>
            <a:ext cx="3497959" cy="504479"/>
          </a:xfrm>
          <a:prstGeom prst="roundRect">
            <a:avLst/>
          </a:prstGeom>
          <a:solidFill>
            <a:srgbClr val="B3EF9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Being Artists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AE1EC41-4E38-1ED0-F9F7-2AFE3C76765A}"/>
              </a:ext>
            </a:extLst>
          </p:cNvPr>
          <p:cNvSpPr/>
          <p:nvPr/>
        </p:nvSpPr>
        <p:spPr>
          <a:xfrm>
            <a:off x="4104963" y="3370649"/>
            <a:ext cx="4319515" cy="465637"/>
          </a:xfrm>
          <a:prstGeom prst="roundRect">
            <a:avLst/>
          </a:prstGeom>
          <a:solidFill>
            <a:srgbClr val="90A8F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Being Geographers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57D2D8B-B03E-9A08-34C4-303D3B396BAD}"/>
              </a:ext>
            </a:extLst>
          </p:cNvPr>
          <p:cNvSpPr/>
          <p:nvPr/>
        </p:nvSpPr>
        <p:spPr>
          <a:xfrm>
            <a:off x="8770749" y="3513144"/>
            <a:ext cx="3256949" cy="492329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Being Philosophers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F761A7A9-F914-0F93-B0F5-7ED1684E9A59}"/>
              </a:ext>
            </a:extLst>
          </p:cNvPr>
          <p:cNvSpPr/>
          <p:nvPr/>
        </p:nvSpPr>
        <p:spPr>
          <a:xfrm>
            <a:off x="8721201" y="925433"/>
            <a:ext cx="3256949" cy="48987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Being Mathematicians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AFCCAA88-EE1D-5CCE-E3C4-3854CB8D737E}"/>
              </a:ext>
            </a:extLst>
          </p:cNvPr>
          <p:cNvSpPr/>
          <p:nvPr/>
        </p:nvSpPr>
        <p:spPr>
          <a:xfrm>
            <a:off x="4104963" y="1296115"/>
            <a:ext cx="4328330" cy="45228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Being Scientists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657BA76-C659-889D-D49F-E171824F1DF1}"/>
              </a:ext>
            </a:extLst>
          </p:cNvPr>
          <p:cNvSpPr/>
          <p:nvPr/>
        </p:nvSpPr>
        <p:spPr>
          <a:xfrm>
            <a:off x="9727011" y="5474109"/>
            <a:ext cx="2263862" cy="119041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Teach computing</a:t>
            </a:r>
            <a:r>
              <a:rPr lang="en-GB" dirty="0"/>
              <a:t>: Computing Systems &amp; Networks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C34107D-7981-4BAE-CC97-15AE0D7E5F4A}"/>
              </a:ext>
            </a:extLst>
          </p:cNvPr>
          <p:cNvSpPr/>
          <p:nvPr/>
        </p:nvSpPr>
        <p:spPr>
          <a:xfrm>
            <a:off x="9727011" y="5212770"/>
            <a:ext cx="2263862" cy="452283"/>
          </a:xfrm>
          <a:prstGeom prst="roundRect">
            <a:avLst/>
          </a:prstGeom>
          <a:solidFill>
            <a:srgbClr val="F2F29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ysClr val="windowText" lastClr="000000"/>
                </a:solidFill>
              </a:rPr>
              <a:t>Being computer scientists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00B2695-CD53-D5FD-53C7-CB47E188C3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0553" y="2079215"/>
            <a:ext cx="464869" cy="66733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5E5D436-B756-8B97-E285-69D39D779A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4210" y="5378850"/>
            <a:ext cx="397000" cy="76918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3CF064B-6D70-9BEE-319B-5974D6CD48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2780" y="3513144"/>
            <a:ext cx="519259" cy="95508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445CD54-E8C3-A2ED-0AE1-A5490A8B58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1076" y="3914503"/>
            <a:ext cx="388146" cy="72447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A4BA8C9-D245-2ED4-CF60-DB6304FAD0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0764" y="6036460"/>
            <a:ext cx="415147" cy="66733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0C64B3D-9AE2-8917-FEFE-3BA3B07EE73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592757" y="2596353"/>
            <a:ext cx="434941" cy="846281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AEA562D3-CA61-B8ED-6597-7B2552AE391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33068" y="5660955"/>
            <a:ext cx="536035" cy="837411"/>
          </a:xfrm>
          <a:prstGeom prst="rect">
            <a:avLst/>
          </a:prstGeom>
        </p:spPr>
      </p:pic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A81007ED-90DF-B4B3-9B26-154AA4E8972D}"/>
              </a:ext>
            </a:extLst>
          </p:cNvPr>
          <p:cNvSpPr/>
          <p:nvPr/>
        </p:nvSpPr>
        <p:spPr>
          <a:xfrm>
            <a:off x="7237224" y="5173241"/>
            <a:ext cx="2263862" cy="452283"/>
          </a:xfrm>
          <a:prstGeom prst="roundRect">
            <a:avLst/>
          </a:prstGeom>
          <a:solidFill>
            <a:srgbClr val="CAF1F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Being a Musician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14D7230C-5012-7FF1-ADB6-F2F5AF759C1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592757" y="3805062"/>
            <a:ext cx="397001" cy="818622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84EB8BF6-8A6A-B768-2D7C-EF41CDC503F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3848" y="2947066"/>
            <a:ext cx="358556" cy="84716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238E532D-2452-5DFD-C877-B7B7DA36C65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05048" y="2141254"/>
            <a:ext cx="438859" cy="862281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67D6954-6AAB-519D-3A48-DE4EE88C41F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80190" y="4648924"/>
            <a:ext cx="388147" cy="65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322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d4955d7-7ab2-40bd-ba0e-eab04460a2cf">
      <Terms xmlns="http://schemas.microsoft.com/office/infopath/2007/PartnerControls"/>
    </lcf76f155ced4ddcb4097134ff3c332f>
    <TaxCatchAll xmlns="e7848c33-1109-49c8-8997-73457e19e973" xsi:nil="true"/>
    <SharedWithUsers xmlns="e7848c33-1109-49c8-8997-73457e19e973">
      <UserInfo>
        <DisplayName/>
        <AccountId xsi:nil="true"/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0A4CD698D6CF64990C75F19C854B11B" ma:contentTypeVersion="15" ma:contentTypeDescription="Create a new document." ma:contentTypeScope="" ma:versionID="c2d947ba713bde77d8e21dc4df22e46f">
  <xsd:schema xmlns:xsd="http://www.w3.org/2001/XMLSchema" xmlns:xs="http://www.w3.org/2001/XMLSchema" xmlns:p="http://schemas.microsoft.com/office/2006/metadata/properties" xmlns:ns2="bdccc0b4-b3f4-4d4f-8ac6-f0fafbb6fc91" xmlns:ns3="e7848c33-1109-49c8-8997-73457e19e973" xmlns:ns4="bbebf8bf-e87e-47d4-b4c2-3e9f5ffefe7b" xmlns:ns5="ed4955d7-7ab2-40bd-ba0e-eab04460a2cf" targetNamespace="http://schemas.microsoft.com/office/2006/metadata/properties" ma:root="true" ma:fieldsID="b8de8a90fc9c80dc5a288b1c8efcb2bb" ns2:_="" ns3:_="" ns4:_="" ns5:_="">
    <xsd:import namespace="bdccc0b4-b3f4-4d4f-8ac6-f0fafbb6fc91"/>
    <xsd:import namespace="e7848c33-1109-49c8-8997-73457e19e973"/>
    <xsd:import namespace="bbebf8bf-e87e-47d4-b4c2-3e9f5ffefe7b"/>
    <xsd:import namespace="ed4955d7-7ab2-40bd-ba0e-eab04460a2c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SharedWithUsers" minOccurs="0"/>
                <xsd:element ref="ns4:SharedWithDetails" minOccurs="0"/>
                <xsd:element ref="ns5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ccc0b4-b3f4-4d4f-8ac6-f0fafbb6fc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848c33-1109-49c8-8997-73457e19e973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TaxCatchAll" ma:index="19" nillable="true" ma:displayName="Taxonomy Catch All Column" ma:hidden="true" ma:list="{0c8aa3ae-a81d-43af-b98f-17a1b69512fe}" ma:internalName="TaxCatchAll" ma:showField="CatchAllData" ma:web="e7848c33-1109-49c8-8997-73457e19e97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ebf8bf-e87e-47d4-b4c2-3e9f5ffefe7b" elementFormDefault="qualified">
    <xsd:import namespace="http://schemas.microsoft.com/office/2006/documentManagement/types"/>
    <xsd:import namespace="http://schemas.microsoft.com/office/infopath/2007/PartnerControls"/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4955d7-7ab2-40bd-ba0e-eab04460a2cf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18" nillable="true" ma:taxonomy="true" ma:internalName="lcf76f155ced4ddcb4097134ff3c332f" ma:taxonomyFieldName="MediaServiceImageTags" ma:displayName="Image Tags" ma:default="" ma:fieldId="{5cf76f15-5ced-4ddc-b409-7134ff3c332f}" ma:taxonomyMulti="true" ma:sspId="cbbebc78-729c-4697-aad7-957beb29590d" ma:termSetId="00000000-0000-0000-0000-000000000000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3EBEE90-EA45-4B06-A5CC-05D5D4BB60D3}">
  <ds:schemaRefs>
    <ds:schemaRef ds:uri="http://schemas.microsoft.com/office/infopath/2007/PartnerControls"/>
    <ds:schemaRef ds:uri="http://purl.org/dc/elements/1.1/"/>
    <ds:schemaRef ds:uri="http://www.w3.org/XML/1998/namespace"/>
    <ds:schemaRef ds:uri="http://schemas.microsoft.com/office/2006/metadata/properties"/>
    <ds:schemaRef ds:uri="bdccc0b4-b3f4-4d4f-8ac6-f0fafbb6fc91"/>
    <ds:schemaRef ds:uri="http://schemas.openxmlformats.org/package/2006/metadata/core-properties"/>
    <ds:schemaRef ds:uri="http://schemas.microsoft.com/office/2006/documentManagement/types"/>
    <ds:schemaRef ds:uri="bbebf8bf-e87e-47d4-b4c2-3e9f5ffefe7b"/>
    <ds:schemaRef ds:uri="http://purl.org/dc/dcmitype/"/>
    <ds:schemaRef ds:uri="http://purl.org/dc/terms/"/>
    <ds:schemaRef ds:uri="ed4955d7-7ab2-40bd-ba0e-eab04460a2cf"/>
    <ds:schemaRef ds:uri="e7848c33-1109-49c8-8997-73457e19e973"/>
  </ds:schemaRefs>
</ds:datastoreItem>
</file>

<file path=customXml/itemProps2.xml><?xml version="1.0" encoding="utf-8"?>
<ds:datastoreItem xmlns:ds="http://schemas.openxmlformats.org/officeDocument/2006/customXml" ds:itemID="{3521CE00-B3A1-4C86-A7A1-3F9644C903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dccc0b4-b3f4-4d4f-8ac6-f0fafbb6fc91"/>
    <ds:schemaRef ds:uri="e7848c33-1109-49c8-8997-73457e19e973"/>
    <ds:schemaRef ds:uri="bbebf8bf-e87e-47d4-b4c2-3e9f5ffefe7b"/>
    <ds:schemaRef ds:uri="ed4955d7-7ab2-40bd-ba0e-eab04460a2c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29F5DD7-31BD-4A4E-A31A-340EFBFE72D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16046</TotalTime>
  <Words>229</Words>
  <Application>Microsoft Office PowerPoint</Application>
  <PresentationFormat>Widescreen</PresentationFormat>
  <Paragraphs>51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mccall</dc:creator>
  <cp:lastModifiedBy>Rebecca Crosse</cp:lastModifiedBy>
  <cp:revision>13</cp:revision>
  <dcterms:created xsi:type="dcterms:W3CDTF">2024-08-20T06:52:16Z</dcterms:created>
  <dcterms:modified xsi:type="dcterms:W3CDTF">2026-08-05T12:10:47Z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0x01010010A4CD698D6CF64990C75F19C854B11B</vt:lpwstr>
  </property>
  <property fmtid="{D5CDD505-2E9C-101B-9397-08002B2CF9AE}" pid="3" name="MediaServiceImageTags">
    <vt:lpwstr/>
  </property>
</Properties>
</file>